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FF"/>
    <a:srgbClr val="C9F1FF"/>
    <a:srgbClr val="93E3FF"/>
    <a:srgbClr val="89E0FF"/>
    <a:srgbClr val="A100FF"/>
    <a:srgbClr val="883C84"/>
    <a:srgbClr val="461B49"/>
    <a:srgbClr val="963488"/>
    <a:srgbClr val="2831A2"/>
    <a:srgbClr val="208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6715E3-BADB-4903-9343-FD715DCA5D3A}" v="30" dt="2022-12-02T06:06:32.016"/>
    <p1510:client id="{D708EEA8-376A-4F38-A204-FEC41F1A7BFF}" v="95" dt="2022-12-01T07:39:23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5666" autoAdjust="0"/>
  </p:normalViewPr>
  <p:slideViewPr>
    <p:cSldViewPr>
      <p:cViewPr varScale="1">
        <p:scale>
          <a:sx n="56" d="100"/>
          <a:sy n="56" d="100"/>
        </p:scale>
        <p:origin x="77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Angelo Martinez" userId="0b4a8426ea834c5e" providerId="LiveId" clId="{D708EEA8-376A-4F38-A204-FEC41F1A7BFF}"/>
    <pc:docChg chg="undo custSel modSld">
      <pc:chgData name="Neil Angelo Martinez" userId="0b4a8426ea834c5e" providerId="LiveId" clId="{D708EEA8-376A-4F38-A204-FEC41F1A7BFF}" dt="2022-12-01T07:40:59.013" v="1103" actId="113"/>
      <pc:docMkLst>
        <pc:docMk/>
      </pc:docMkLst>
      <pc:sldChg chg="addSp modSp mod">
        <pc:chgData name="Neil Angelo Martinez" userId="0b4a8426ea834c5e" providerId="LiveId" clId="{D708EEA8-376A-4F38-A204-FEC41F1A7BFF}" dt="2022-12-01T05:15:19.656" v="137" actId="113"/>
        <pc:sldMkLst>
          <pc:docMk/>
          <pc:sldMk cId="0" sldId="256"/>
        </pc:sldMkLst>
        <pc:spChg chg="mod">
          <ac:chgData name="Neil Angelo Martinez" userId="0b4a8426ea834c5e" providerId="LiveId" clId="{D708EEA8-376A-4F38-A204-FEC41F1A7BFF}" dt="2022-12-01T05:15:19.656" v="137" actId="113"/>
          <ac:spMkLst>
            <pc:docMk/>
            <pc:sldMk cId="0" sldId="256"/>
            <ac:spMk id="24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4:14:36.445" v="59" actId="1076"/>
          <ac:spMkLst>
            <pc:docMk/>
            <pc:sldMk cId="0" sldId="256"/>
            <ac:spMk id="25" creationId="{F24C07D0-D30A-2E58-060A-4B4290501BE9}"/>
          </ac:spMkLst>
        </pc:spChg>
      </pc:sldChg>
      <pc:sldChg chg="modSp mod">
        <pc:chgData name="Neil Angelo Martinez" userId="0b4a8426ea834c5e" providerId="LiveId" clId="{D708EEA8-376A-4F38-A204-FEC41F1A7BFF}" dt="2022-12-01T07:30:01.832" v="517" actId="20577"/>
        <pc:sldMkLst>
          <pc:docMk/>
          <pc:sldMk cId="0" sldId="257"/>
        </pc:sldMkLst>
        <pc:spChg chg="mod">
          <ac:chgData name="Neil Angelo Martinez" userId="0b4a8426ea834c5e" providerId="LiveId" clId="{D708EEA8-376A-4F38-A204-FEC41F1A7BFF}" dt="2022-12-01T07:29:55.954" v="513" actId="403"/>
          <ac:spMkLst>
            <pc:docMk/>
            <pc:sldMk cId="0" sldId="257"/>
            <ac:spMk id="3" creationId="{00000000-0000-0000-0000-000000000000}"/>
          </ac:spMkLst>
        </pc:spChg>
        <pc:spChg chg="mod">
          <ac:chgData name="Neil Angelo Martinez" userId="0b4a8426ea834c5e" providerId="LiveId" clId="{D708EEA8-376A-4F38-A204-FEC41F1A7BFF}" dt="2022-12-01T07:30:01.832" v="517" actId="20577"/>
          <ac:spMkLst>
            <pc:docMk/>
            <pc:sldMk cId="0" sldId="257"/>
            <ac:spMk id="4" creationId="{00000000-0000-0000-0000-000000000000}"/>
          </ac:spMkLst>
        </pc:spChg>
      </pc:sldChg>
      <pc:sldChg chg="addSp modSp mod">
        <pc:chgData name="Neil Angelo Martinez" userId="0b4a8426ea834c5e" providerId="LiveId" clId="{D708EEA8-376A-4F38-A204-FEC41F1A7BFF}" dt="2022-12-01T07:30:43.607" v="527" actId="207"/>
        <pc:sldMkLst>
          <pc:docMk/>
          <pc:sldMk cId="0" sldId="258"/>
        </pc:sldMkLst>
        <pc:spChg chg="mod">
          <ac:chgData name="Neil Angelo Martinez" userId="0b4a8426ea834c5e" providerId="LiveId" clId="{D708EEA8-376A-4F38-A204-FEC41F1A7BFF}" dt="2022-12-01T07:30:43.607" v="527" actId="207"/>
          <ac:spMkLst>
            <pc:docMk/>
            <pc:sldMk cId="0" sldId="258"/>
            <ac:spMk id="33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6:34:04.778" v="172" actId="113"/>
          <ac:spMkLst>
            <pc:docMk/>
            <pc:sldMk cId="0" sldId="258"/>
            <ac:spMk id="34" creationId="{0788A392-A833-326E-43D5-E7F142FBF4C4}"/>
          </ac:spMkLst>
        </pc:spChg>
      </pc:sldChg>
      <pc:sldChg chg="addSp modSp mod">
        <pc:chgData name="Neil Angelo Martinez" userId="0b4a8426ea834c5e" providerId="LiveId" clId="{D708EEA8-376A-4F38-A204-FEC41F1A7BFF}" dt="2022-12-01T05:17:57.137" v="164" actId="33524"/>
        <pc:sldMkLst>
          <pc:docMk/>
          <pc:sldMk cId="0" sldId="259"/>
        </pc:sldMkLst>
        <pc:spChg chg="mod">
          <ac:chgData name="Neil Angelo Martinez" userId="0b4a8426ea834c5e" providerId="LiveId" clId="{D708EEA8-376A-4F38-A204-FEC41F1A7BFF}" dt="2022-12-01T05:15:13.851" v="135" actId="113"/>
          <ac:spMkLst>
            <pc:docMk/>
            <pc:sldMk cId="0" sldId="259"/>
            <ac:spMk id="21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5:17:57.137" v="164" actId="33524"/>
          <ac:spMkLst>
            <pc:docMk/>
            <pc:sldMk cId="0" sldId="259"/>
            <ac:spMk id="22" creationId="{D05B856D-FE76-BE6F-810E-CBD496B6290F}"/>
          </ac:spMkLst>
        </pc:spChg>
      </pc:sldChg>
      <pc:sldChg chg="modSp mod">
        <pc:chgData name="Neil Angelo Martinez" userId="0b4a8426ea834c5e" providerId="LiveId" clId="{D708EEA8-376A-4F38-A204-FEC41F1A7BFF}" dt="2022-12-01T07:30:30.001" v="526" actId="404"/>
        <pc:sldMkLst>
          <pc:docMk/>
          <pc:sldMk cId="0" sldId="260"/>
        </pc:sldMkLst>
        <pc:spChg chg="mod">
          <ac:chgData name="Neil Angelo Martinez" userId="0b4a8426ea834c5e" providerId="LiveId" clId="{D708EEA8-376A-4F38-A204-FEC41F1A7BFF}" dt="2022-12-01T07:30:30.001" v="526" actId="404"/>
          <ac:spMkLst>
            <pc:docMk/>
            <pc:sldMk cId="0" sldId="260"/>
            <ac:spMk id="31" creationId="{00000000-0000-0000-0000-000000000000}"/>
          </ac:spMkLst>
        </pc:spChg>
      </pc:sldChg>
      <pc:sldChg chg="addSp modSp mod">
        <pc:chgData name="Neil Angelo Martinez" userId="0b4a8426ea834c5e" providerId="LiveId" clId="{D708EEA8-376A-4F38-A204-FEC41F1A7BFF}" dt="2022-12-01T05:14:22.426" v="133" actId="113"/>
        <pc:sldMkLst>
          <pc:docMk/>
          <pc:sldMk cId="0" sldId="261"/>
        </pc:sldMkLst>
        <pc:spChg chg="mod">
          <ac:chgData name="Neil Angelo Martinez" userId="0b4a8426ea834c5e" providerId="LiveId" clId="{D708EEA8-376A-4F38-A204-FEC41F1A7BFF}" dt="2022-12-01T05:14:22.426" v="133" actId="113"/>
          <ac:spMkLst>
            <pc:docMk/>
            <pc:sldMk cId="0" sldId="261"/>
            <ac:spMk id="33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5:12:27.171" v="100" actId="1076"/>
          <ac:spMkLst>
            <pc:docMk/>
            <pc:sldMk cId="0" sldId="261"/>
            <ac:spMk id="39" creationId="{DA871362-550E-97AA-B06D-3AF9EA3DB5A6}"/>
          </ac:spMkLst>
        </pc:spChg>
        <pc:spChg chg="add mod">
          <ac:chgData name="Neil Angelo Martinez" userId="0b4a8426ea834c5e" providerId="LiveId" clId="{D708EEA8-376A-4F38-A204-FEC41F1A7BFF}" dt="2022-12-01T05:12:43.964" v="108" actId="1076"/>
          <ac:spMkLst>
            <pc:docMk/>
            <pc:sldMk cId="0" sldId="261"/>
            <ac:spMk id="40" creationId="{0A78A77F-81A6-8554-D067-FD7B77973CA3}"/>
          </ac:spMkLst>
        </pc:spChg>
        <pc:spChg chg="add mod">
          <ac:chgData name="Neil Angelo Martinez" userId="0b4a8426ea834c5e" providerId="LiveId" clId="{D708EEA8-376A-4F38-A204-FEC41F1A7BFF}" dt="2022-12-01T05:12:53.761" v="116" actId="1076"/>
          <ac:spMkLst>
            <pc:docMk/>
            <pc:sldMk cId="0" sldId="261"/>
            <ac:spMk id="41" creationId="{1230A5E0-EDC0-4346-37CE-084182385BB3}"/>
          </ac:spMkLst>
        </pc:spChg>
        <pc:spChg chg="add mod">
          <ac:chgData name="Neil Angelo Martinez" userId="0b4a8426ea834c5e" providerId="LiveId" clId="{D708EEA8-376A-4F38-A204-FEC41F1A7BFF}" dt="2022-12-01T05:13:07.171" v="124" actId="1076"/>
          <ac:spMkLst>
            <pc:docMk/>
            <pc:sldMk cId="0" sldId="261"/>
            <ac:spMk id="42" creationId="{DDC202AE-734A-70C4-3780-0B29B792812A}"/>
          </ac:spMkLst>
        </pc:spChg>
        <pc:spChg chg="add mod">
          <ac:chgData name="Neil Angelo Martinez" userId="0b4a8426ea834c5e" providerId="LiveId" clId="{D708EEA8-376A-4F38-A204-FEC41F1A7BFF}" dt="2022-12-01T05:14:14.659" v="132" actId="1076"/>
          <ac:spMkLst>
            <pc:docMk/>
            <pc:sldMk cId="0" sldId="261"/>
            <ac:spMk id="43" creationId="{3EA5B1A1-35F9-07CF-8D3B-3E1987C7EEDB}"/>
          </ac:spMkLst>
        </pc:spChg>
      </pc:sldChg>
      <pc:sldChg chg="addSp modSp mod">
        <pc:chgData name="Neil Angelo Martinez" userId="0b4a8426ea834c5e" providerId="LiveId" clId="{D708EEA8-376A-4F38-A204-FEC41F1A7BFF}" dt="2022-12-01T07:29:20.669" v="503" actId="113"/>
        <pc:sldMkLst>
          <pc:docMk/>
          <pc:sldMk cId="0" sldId="262"/>
        </pc:sldMkLst>
        <pc:spChg chg="mod">
          <ac:chgData name="Neil Angelo Martinez" userId="0b4a8426ea834c5e" providerId="LiveId" clId="{D708EEA8-376A-4F38-A204-FEC41F1A7BFF}" dt="2022-12-01T05:25:29.910" v="167" actId="113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7:29:20.669" v="503" actId="113"/>
          <ac:spMkLst>
            <pc:docMk/>
            <pc:sldMk cId="0" sldId="262"/>
            <ac:spMk id="14" creationId="{FD4BD6EA-A38A-310F-A9FE-34CDB28ADDE2}"/>
          </ac:spMkLst>
        </pc:spChg>
        <pc:spChg chg="add mod">
          <ac:chgData name="Neil Angelo Martinez" userId="0b4a8426ea834c5e" providerId="LiveId" clId="{D708EEA8-376A-4F38-A204-FEC41F1A7BFF}" dt="2022-12-01T07:29:18.753" v="502" actId="113"/>
          <ac:spMkLst>
            <pc:docMk/>
            <pc:sldMk cId="0" sldId="262"/>
            <ac:spMk id="15" creationId="{5E13CF62-00EC-95DF-99FF-06DBB64BF751}"/>
          </ac:spMkLst>
        </pc:spChg>
        <pc:spChg chg="add mod">
          <ac:chgData name="Neil Angelo Martinez" userId="0b4a8426ea834c5e" providerId="LiveId" clId="{D708EEA8-376A-4F38-A204-FEC41F1A7BFF}" dt="2022-12-01T07:29:16.169" v="499" actId="113"/>
          <ac:spMkLst>
            <pc:docMk/>
            <pc:sldMk cId="0" sldId="262"/>
            <ac:spMk id="16" creationId="{91B9F7AF-71AC-F181-6966-E0DF368B06FD}"/>
          </ac:spMkLst>
        </pc:spChg>
      </pc:sldChg>
      <pc:sldChg chg="addSp modSp mod">
        <pc:chgData name="Neil Angelo Martinez" userId="0b4a8426ea834c5e" providerId="LiveId" clId="{D708EEA8-376A-4F38-A204-FEC41F1A7BFF}" dt="2022-12-01T07:07:12.875" v="472" actId="207"/>
        <pc:sldMkLst>
          <pc:docMk/>
          <pc:sldMk cId="0" sldId="263"/>
        </pc:sldMkLst>
        <pc:spChg chg="add mod">
          <ac:chgData name="Neil Angelo Martinez" userId="0b4a8426ea834c5e" providerId="LiveId" clId="{D708EEA8-376A-4F38-A204-FEC41F1A7BFF}" dt="2022-12-01T07:04:23.106" v="427" actId="1076"/>
          <ac:spMkLst>
            <pc:docMk/>
            <pc:sldMk cId="0" sldId="263"/>
            <ac:spMk id="28" creationId="{85623775-FF13-8549-1D08-BAEF1E8778B1}"/>
          </ac:spMkLst>
        </pc:spChg>
        <pc:graphicFrameChg chg="add mod">
          <ac:chgData name="Neil Angelo Martinez" userId="0b4a8426ea834c5e" providerId="LiveId" clId="{D708EEA8-376A-4F38-A204-FEC41F1A7BFF}" dt="2022-12-01T07:07:12.875" v="472" actId="207"/>
          <ac:graphicFrameMkLst>
            <pc:docMk/>
            <pc:sldMk cId="0" sldId="263"/>
            <ac:graphicFrameMk id="27" creationId="{007F72AE-DE8F-AE94-2F42-803D9A524B85}"/>
          </ac:graphicFrameMkLst>
        </pc:graphicFrameChg>
      </pc:sldChg>
      <pc:sldChg chg="addSp delSp modSp mod">
        <pc:chgData name="Neil Angelo Martinez" userId="0b4a8426ea834c5e" providerId="LiveId" clId="{D708EEA8-376A-4F38-A204-FEC41F1A7BFF}" dt="2022-12-01T07:40:59.013" v="1103" actId="113"/>
        <pc:sldMkLst>
          <pc:docMk/>
          <pc:sldMk cId="0" sldId="265"/>
        </pc:sldMkLst>
        <pc:spChg chg="mod">
          <ac:chgData name="Neil Angelo Martinez" userId="0b4a8426ea834c5e" providerId="LiveId" clId="{D708EEA8-376A-4F38-A204-FEC41F1A7BFF}" dt="2022-12-01T05:28:32.915" v="168" actId="113"/>
          <ac:spMkLst>
            <pc:docMk/>
            <pc:sldMk cId="0" sldId="265"/>
            <ac:spMk id="6" creationId="{00000000-0000-0000-0000-000000000000}"/>
          </ac:spMkLst>
        </pc:spChg>
        <pc:spChg chg="add mod">
          <ac:chgData name="Neil Angelo Martinez" userId="0b4a8426ea834c5e" providerId="LiveId" clId="{D708EEA8-376A-4F38-A204-FEC41F1A7BFF}" dt="2022-12-01T07:37:32.634" v="980" actId="1076"/>
          <ac:spMkLst>
            <pc:docMk/>
            <pc:sldMk cId="0" sldId="265"/>
            <ac:spMk id="17" creationId="{E640BB62-1255-99D8-5FDF-74161AE93158}"/>
          </ac:spMkLst>
        </pc:spChg>
        <pc:spChg chg="add del mod">
          <ac:chgData name="Neil Angelo Martinez" userId="0b4a8426ea834c5e" providerId="LiveId" clId="{D708EEA8-376A-4F38-A204-FEC41F1A7BFF}" dt="2022-12-01T07:37:37.592" v="982" actId="403"/>
          <ac:spMkLst>
            <pc:docMk/>
            <pc:sldMk cId="0" sldId="265"/>
            <ac:spMk id="18" creationId="{56A880AA-BBDE-F003-638C-73569BA80401}"/>
          </ac:spMkLst>
        </pc:spChg>
        <pc:spChg chg="add del mod">
          <ac:chgData name="Neil Angelo Martinez" userId="0b4a8426ea834c5e" providerId="LiveId" clId="{D708EEA8-376A-4F38-A204-FEC41F1A7BFF}" dt="2022-12-01T07:39:18.413" v="989"/>
          <ac:spMkLst>
            <pc:docMk/>
            <pc:sldMk cId="0" sldId="265"/>
            <ac:spMk id="19" creationId="{41207AAE-4D7D-4DF1-525D-E412CE6BD8B4}"/>
          </ac:spMkLst>
        </pc:spChg>
        <pc:spChg chg="topLvl">
          <ac:chgData name="Neil Angelo Martinez" userId="0b4a8426ea834c5e" providerId="LiveId" clId="{D708EEA8-376A-4F38-A204-FEC41F1A7BFF}" dt="2022-12-01T07:37:42.778" v="984" actId="478"/>
          <ac:spMkLst>
            <pc:docMk/>
            <pc:sldMk cId="0" sldId="265"/>
            <ac:spMk id="24" creationId="{3A90234A-916B-4C29-ACF1-11F97E8C2563}"/>
          </ac:spMkLst>
        </pc:spChg>
        <pc:spChg chg="del topLvl">
          <ac:chgData name="Neil Angelo Martinez" userId="0b4a8426ea834c5e" providerId="LiveId" clId="{D708EEA8-376A-4F38-A204-FEC41F1A7BFF}" dt="2022-12-01T07:37:42.778" v="984" actId="478"/>
          <ac:spMkLst>
            <pc:docMk/>
            <pc:sldMk cId="0" sldId="265"/>
            <ac:spMk id="25" creationId="{E1CF9388-A25B-45EF-AAD4-73FE2BA72053}"/>
          </ac:spMkLst>
        </pc:spChg>
        <pc:spChg chg="add mod">
          <ac:chgData name="Neil Angelo Martinez" userId="0b4a8426ea834c5e" providerId="LiveId" clId="{D708EEA8-376A-4F38-A204-FEC41F1A7BFF}" dt="2022-12-01T07:40:59.013" v="1103" actId="113"/>
          <ac:spMkLst>
            <pc:docMk/>
            <pc:sldMk cId="0" sldId="265"/>
            <ac:spMk id="26" creationId="{AA81F8D8-C4FB-35E9-2FE6-5ABA36DE0CA1}"/>
          </ac:spMkLst>
        </pc:spChg>
        <pc:grpChg chg="del mod">
          <ac:chgData name="Neil Angelo Martinez" userId="0b4a8426ea834c5e" providerId="LiveId" clId="{D708EEA8-376A-4F38-A204-FEC41F1A7BFF}" dt="2022-12-01T07:37:42.778" v="984" actId="478"/>
          <ac:grpSpMkLst>
            <pc:docMk/>
            <pc:sldMk cId="0" sldId="265"/>
            <ac:grpSpMk id="23" creationId="{F49CBA38-C879-499F-B0F5-691188949921}"/>
          </ac:grpSpMkLst>
        </pc:grpChg>
      </pc:sldChg>
      <pc:sldChg chg="modSp mod">
        <pc:chgData name="Neil Angelo Martinez" userId="0b4a8426ea834c5e" providerId="LiveId" clId="{D708EEA8-376A-4F38-A204-FEC41F1A7BFF}" dt="2022-12-01T05:28:39.156" v="171" actId="1076"/>
        <pc:sldMkLst>
          <pc:docMk/>
          <pc:sldMk cId="0" sldId="266"/>
        </pc:sldMkLst>
        <pc:spChg chg="mod">
          <ac:chgData name="Neil Angelo Martinez" userId="0b4a8426ea834c5e" providerId="LiveId" clId="{D708EEA8-376A-4F38-A204-FEC41F1A7BFF}" dt="2022-12-01T05:28:39.156" v="171" actId="1076"/>
          <ac:spMkLst>
            <pc:docMk/>
            <pc:sldMk cId="0" sldId="266"/>
            <ac:spMk id="7" creationId="{00000000-0000-0000-0000-000000000000}"/>
          </ac:spMkLst>
        </pc:spChg>
      </pc:sldChg>
      <pc:sldChg chg="addSp delSp modSp mod">
        <pc:chgData name="Neil Angelo Martinez" userId="0b4a8426ea834c5e" providerId="LiveId" clId="{D708EEA8-376A-4F38-A204-FEC41F1A7BFF}" dt="2022-12-01T07:28:48.930" v="495" actId="14100"/>
        <pc:sldMkLst>
          <pc:docMk/>
          <pc:sldMk cId="2453851658" sldId="267"/>
        </pc:sldMkLst>
        <pc:spChg chg="add mod">
          <ac:chgData name="Neil Angelo Martinez" userId="0b4a8426ea834c5e" providerId="LiveId" clId="{D708EEA8-376A-4F38-A204-FEC41F1A7BFF}" dt="2022-12-01T07:04:59.603" v="469" actId="20577"/>
          <ac:spMkLst>
            <pc:docMk/>
            <pc:sldMk cId="2453851658" sldId="267"/>
            <ac:spMk id="28" creationId="{9130B240-C34D-039F-9E95-1DE03CE437F9}"/>
          </ac:spMkLst>
        </pc:spChg>
        <pc:grpChg chg="mod">
          <ac:chgData name="Neil Angelo Martinez" userId="0b4a8426ea834c5e" providerId="LiveId" clId="{D708EEA8-376A-4F38-A204-FEC41F1A7BFF}" dt="2022-12-01T07:04:31.858" v="430" actId="1076"/>
          <ac:grpSpMkLst>
            <pc:docMk/>
            <pc:sldMk cId="2453851658" sldId="267"/>
            <ac:grpSpMk id="14" creationId="{00000000-0000-0000-0000-000000000000}"/>
          </ac:grpSpMkLst>
        </pc:grpChg>
        <pc:graphicFrameChg chg="add mod">
          <ac:chgData name="Neil Angelo Martinez" userId="0b4a8426ea834c5e" providerId="LiveId" clId="{D708EEA8-376A-4F38-A204-FEC41F1A7BFF}" dt="2022-12-01T07:28:48.930" v="495" actId="14100"/>
          <ac:graphicFrameMkLst>
            <pc:docMk/>
            <pc:sldMk cId="2453851658" sldId="267"/>
            <ac:graphicFrameMk id="27" creationId="{94CD4CE5-DA48-FE74-8281-27262900FF28}"/>
          </ac:graphicFrameMkLst>
        </pc:graphicFrameChg>
        <pc:graphicFrameChg chg="add del mod">
          <ac:chgData name="Neil Angelo Martinez" userId="0b4a8426ea834c5e" providerId="LiveId" clId="{D708EEA8-376A-4F38-A204-FEC41F1A7BFF}" dt="2022-12-01T07:10:24.369" v="490" actId="478"/>
          <ac:graphicFrameMkLst>
            <pc:docMk/>
            <pc:sldMk cId="2453851658" sldId="267"/>
            <ac:graphicFrameMk id="29" creationId="{94CD4CE5-DA48-FE74-8281-27262900FF28}"/>
          </ac:graphicFrameMkLst>
        </pc:graphicFrameChg>
      </pc:sldChg>
    </pc:docChg>
  </pc:docChgLst>
  <pc:docChgLst>
    <pc:chgData name="Neil Angelo Martinez" userId="0b4a8426ea834c5e" providerId="LiveId" clId="{686715E3-BADB-4903-9343-FD715DCA5D3A}"/>
    <pc:docChg chg="custSel modSld">
      <pc:chgData name="Neil Angelo Martinez" userId="0b4a8426ea834c5e" providerId="LiveId" clId="{686715E3-BADB-4903-9343-FD715DCA5D3A}" dt="2022-12-02T05:57:44.227" v="929"/>
      <pc:docMkLst>
        <pc:docMk/>
      </pc:docMkLst>
      <pc:sldChg chg="addSp delSp modSp mod modTransition modAnim modNotesTx">
        <pc:chgData name="Neil Angelo Martinez" userId="0b4a8426ea834c5e" providerId="LiveId" clId="{686715E3-BADB-4903-9343-FD715DCA5D3A}" dt="2022-12-02T05:52:17.069" v="923"/>
        <pc:sldMkLst>
          <pc:docMk/>
          <pc:sldMk cId="0" sldId="256"/>
        </pc:sldMkLst>
        <pc:picChg chg="add del mod">
          <ac:chgData name="Neil Angelo Martinez" userId="0b4a8426ea834c5e" providerId="LiveId" clId="{686715E3-BADB-4903-9343-FD715DCA5D3A}" dt="2022-12-02T05:34:11.364" v="865" actId="478"/>
          <ac:picMkLst>
            <pc:docMk/>
            <pc:sldMk cId="0" sldId="256"/>
            <ac:picMk id="26" creationId="{CB00E6F1-E84C-8132-6B6D-7732194F702D}"/>
          </ac:picMkLst>
        </pc:picChg>
        <pc:picChg chg="add del mod">
          <ac:chgData name="Neil Angelo Martinez" userId="0b4a8426ea834c5e" providerId="LiveId" clId="{686715E3-BADB-4903-9343-FD715DCA5D3A}" dt="2022-12-02T05:39:34.274" v="874" actId="478"/>
          <ac:picMkLst>
            <pc:docMk/>
            <pc:sldMk cId="0" sldId="256"/>
            <ac:picMk id="27" creationId="{38B17A36-BC03-FAF5-185C-4E36CF9987DC}"/>
          </ac:picMkLst>
        </pc:picChg>
        <pc:picChg chg="add del mod">
          <ac:chgData name="Neil Angelo Martinez" userId="0b4a8426ea834c5e" providerId="LiveId" clId="{686715E3-BADB-4903-9343-FD715DCA5D3A}" dt="2022-12-02T05:39:32.973" v="872" actId="478"/>
          <ac:picMkLst>
            <pc:docMk/>
            <pc:sldMk cId="0" sldId="256"/>
            <ac:picMk id="28" creationId="{C202261C-3942-7C44-1B54-FAC82079F69A}"/>
          </ac:picMkLst>
        </pc:picChg>
        <pc:picChg chg="add del mod">
          <ac:chgData name="Neil Angelo Martinez" userId="0b4a8426ea834c5e" providerId="LiveId" clId="{686715E3-BADB-4903-9343-FD715DCA5D3A}" dt="2022-12-02T05:39:33.658" v="873" actId="478"/>
          <ac:picMkLst>
            <pc:docMk/>
            <pc:sldMk cId="0" sldId="256"/>
            <ac:picMk id="29" creationId="{0C32DF24-94CB-71CE-FE93-5CDD0968413E}"/>
          </ac:picMkLst>
        </pc:picChg>
        <pc:picChg chg="add del mod">
          <ac:chgData name="Neil Angelo Martinez" userId="0b4a8426ea834c5e" providerId="LiveId" clId="{686715E3-BADB-4903-9343-FD715DCA5D3A}" dt="2022-12-02T05:45:04.143" v="910"/>
          <ac:picMkLst>
            <pc:docMk/>
            <pc:sldMk cId="0" sldId="256"/>
            <ac:picMk id="33" creationId="{512AF0A1-5F56-ED8F-677D-1405A34F8BBE}"/>
          </ac:picMkLst>
        </pc:picChg>
        <pc:picChg chg="add del mod">
          <ac:chgData name="Neil Angelo Martinez" userId="0b4a8426ea834c5e" providerId="LiveId" clId="{686715E3-BADB-4903-9343-FD715DCA5D3A}" dt="2022-12-02T05:45:53.548" v="913"/>
          <ac:picMkLst>
            <pc:docMk/>
            <pc:sldMk cId="0" sldId="256"/>
            <ac:picMk id="34" creationId="{C53EDBF2-8093-4590-4C28-20E8BCDB5EA8}"/>
          </ac:picMkLst>
        </pc:picChg>
        <pc:picChg chg="add del mod ord">
          <ac:chgData name="Neil Angelo Martinez" userId="0b4a8426ea834c5e" providerId="LiveId" clId="{686715E3-BADB-4903-9343-FD715DCA5D3A}" dt="2022-12-02T05:46:04.867" v="914"/>
          <ac:picMkLst>
            <pc:docMk/>
            <pc:sldMk cId="0" sldId="256"/>
            <ac:picMk id="40" creationId="{F63B7586-EF6D-A284-EE1D-495C2D870602}"/>
          </ac:picMkLst>
        </pc:picChg>
        <pc:picChg chg="add del mod">
          <ac:chgData name="Neil Angelo Martinez" userId="0b4a8426ea834c5e" providerId="LiveId" clId="{686715E3-BADB-4903-9343-FD715DCA5D3A}" dt="2022-12-02T05:46:08.580" v="916"/>
          <ac:picMkLst>
            <pc:docMk/>
            <pc:sldMk cId="0" sldId="256"/>
            <ac:picMk id="41" creationId="{E9C07A5F-EB9D-EF38-5D1F-BF48E56CA6CF}"/>
          </ac:picMkLst>
        </pc:picChg>
        <pc:picChg chg="add del mod ord">
          <ac:chgData name="Neil Angelo Martinez" userId="0b4a8426ea834c5e" providerId="LiveId" clId="{686715E3-BADB-4903-9343-FD715DCA5D3A}" dt="2022-12-02T05:46:13.808" v="917"/>
          <ac:picMkLst>
            <pc:docMk/>
            <pc:sldMk cId="0" sldId="256"/>
            <ac:picMk id="44" creationId="{A39B8E4B-FFD7-2F07-1CC8-6018DB35C5FA}"/>
          </ac:picMkLst>
        </pc:picChg>
        <pc:picChg chg="add del mod">
          <ac:chgData name="Neil Angelo Martinez" userId="0b4a8426ea834c5e" providerId="LiveId" clId="{686715E3-BADB-4903-9343-FD715DCA5D3A}" dt="2022-12-02T05:46:29.924" v="919"/>
          <ac:picMkLst>
            <pc:docMk/>
            <pc:sldMk cId="0" sldId="256"/>
            <ac:picMk id="45" creationId="{68F8F8FA-EC8F-46B4-7EC2-84D9BF2AAB2E}"/>
          </ac:picMkLst>
        </pc:picChg>
        <pc:picChg chg="add del mod ord">
          <ac:chgData name="Neil Angelo Martinez" userId="0b4a8426ea834c5e" providerId="LiveId" clId="{686715E3-BADB-4903-9343-FD715DCA5D3A}" dt="2022-12-02T05:46:42.897" v="920"/>
          <ac:picMkLst>
            <pc:docMk/>
            <pc:sldMk cId="0" sldId="256"/>
            <ac:picMk id="48" creationId="{4904D696-4C6E-2D59-F6A9-D885BA461D55}"/>
          </ac:picMkLst>
        </pc:picChg>
        <pc:picChg chg="add del mod">
          <ac:chgData name="Neil Angelo Martinez" userId="0b4a8426ea834c5e" providerId="LiveId" clId="{686715E3-BADB-4903-9343-FD715DCA5D3A}" dt="2022-12-02T05:46:44.827" v="922"/>
          <ac:picMkLst>
            <pc:docMk/>
            <pc:sldMk cId="0" sldId="256"/>
            <ac:picMk id="49" creationId="{7657431A-EF18-330E-70D2-21CCADD24162}"/>
          </ac:picMkLst>
        </pc:picChg>
        <pc:picChg chg="add del mod ord">
          <ac:chgData name="Neil Angelo Martinez" userId="0b4a8426ea834c5e" providerId="LiveId" clId="{686715E3-BADB-4903-9343-FD715DCA5D3A}" dt="2022-12-02T05:52:17.069" v="923"/>
          <ac:picMkLst>
            <pc:docMk/>
            <pc:sldMk cId="0" sldId="256"/>
            <ac:picMk id="52" creationId="{0263C245-7C3E-4B74-22E2-3D6CECDF0F64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0" sldId="256"/>
            <ac:picMk id="53" creationId="{1330F271-DBB3-66EF-D05F-58F7BE3B5B0B}"/>
          </ac:picMkLst>
        </pc:picChg>
      </pc:sldChg>
      <pc:sldChg chg="addSp delSp modSp mod modTransition modAnim modNotesTx">
        <pc:chgData name="Neil Angelo Martinez" userId="0b4a8426ea834c5e" providerId="LiveId" clId="{686715E3-BADB-4903-9343-FD715DCA5D3A}" dt="2022-12-02T05:52:17.069" v="923"/>
        <pc:sldMkLst>
          <pc:docMk/>
          <pc:sldMk cId="0" sldId="257"/>
        </pc:sldMkLst>
        <pc:picChg chg="add del mod">
          <ac:chgData name="Neil Angelo Martinez" userId="0b4a8426ea834c5e" providerId="LiveId" clId="{686715E3-BADB-4903-9343-FD715DCA5D3A}" dt="2022-12-02T05:45:04.143" v="910"/>
          <ac:picMkLst>
            <pc:docMk/>
            <pc:sldMk cId="0" sldId="257"/>
            <ac:picMk id="31" creationId="{488AEA13-B259-0160-E0D3-96660DDF53EF}"/>
          </ac:picMkLst>
        </pc:picChg>
        <pc:picChg chg="add del mod">
          <ac:chgData name="Neil Angelo Martinez" userId="0b4a8426ea834c5e" providerId="LiveId" clId="{686715E3-BADB-4903-9343-FD715DCA5D3A}" dt="2022-12-02T05:45:53.548" v="913"/>
          <ac:picMkLst>
            <pc:docMk/>
            <pc:sldMk cId="0" sldId="257"/>
            <ac:picMk id="32" creationId="{EE66C2DE-F76B-FC17-8B82-6EAAF639C0AF}"/>
          </ac:picMkLst>
        </pc:picChg>
        <pc:picChg chg="add del mod ord">
          <ac:chgData name="Neil Angelo Martinez" userId="0b4a8426ea834c5e" providerId="LiveId" clId="{686715E3-BADB-4903-9343-FD715DCA5D3A}" dt="2022-12-02T05:52:17.069" v="923"/>
          <ac:picMkLst>
            <pc:docMk/>
            <pc:sldMk cId="0" sldId="257"/>
            <ac:picMk id="39" creationId="{987C85DB-C5CE-A808-F899-D05AD1D61C81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0" sldId="257"/>
            <ac:picMk id="40" creationId="{33787A61-5262-2FC7-4F4A-782D628F388C}"/>
          </ac:picMkLst>
        </pc:picChg>
      </pc:sldChg>
      <pc:sldChg chg="addSp delSp modSp modTransition modNotesTx">
        <pc:chgData name="Neil Angelo Martinez" userId="0b4a8426ea834c5e" providerId="LiveId" clId="{686715E3-BADB-4903-9343-FD715DCA5D3A}" dt="2022-12-02T05:52:17.069" v="923"/>
        <pc:sldMkLst>
          <pc:docMk/>
          <pc:sldMk cId="0" sldId="258"/>
        </pc:sldMkLst>
        <pc:picChg chg="add del mod">
          <ac:chgData name="Neil Angelo Martinez" userId="0b4a8426ea834c5e" providerId="LiveId" clId="{686715E3-BADB-4903-9343-FD715DCA5D3A}" dt="2022-12-02T05:52:17.069" v="923"/>
          <ac:picMkLst>
            <pc:docMk/>
            <pc:sldMk cId="0" sldId="258"/>
            <ac:picMk id="40" creationId="{719A1CB8-3C22-CCF7-6624-EEC4CF5F60F2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0" sldId="258"/>
            <ac:picMk id="41" creationId="{15F3F7D3-D329-40D7-1EB4-3F7A7D629278}"/>
          </ac:picMkLst>
        </pc:picChg>
      </pc:sldChg>
      <pc:sldChg chg="addSp delSp modSp modTransition">
        <pc:chgData name="Neil Angelo Martinez" userId="0b4a8426ea834c5e" providerId="LiveId" clId="{686715E3-BADB-4903-9343-FD715DCA5D3A}" dt="2022-12-02T05:52:17.069" v="923"/>
        <pc:sldMkLst>
          <pc:docMk/>
          <pc:sldMk cId="0" sldId="259"/>
        </pc:sldMkLst>
        <pc:picChg chg="add del mod">
          <ac:chgData name="Neil Angelo Martinez" userId="0b4a8426ea834c5e" providerId="LiveId" clId="{686715E3-BADB-4903-9343-FD715DCA5D3A}" dt="2022-12-02T05:52:17.069" v="923"/>
          <ac:picMkLst>
            <pc:docMk/>
            <pc:sldMk cId="0" sldId="259"/>
            <ac:picMk id="31" creationId="{405FD208-0C15-BC52-D6DE-2B54E74F4E9D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0" sldId="259"/>
            <ac:picMk id="32" creationId="{1C1B9EB4-51B2-FA60-A05C-22313FCAFFFA}"/>
          </ac:picMkLst>
        </pc:picChg>
      </pc:sldChg>
      <pc:sldChg chg="addSp delSp modSp mod modTransition">
        <pc:chgData name="Neil Angelo Martinez" userId="0b4a8426ea834c5e" providerId="LiveId" clId="{686715E3-BADB-4903-9343-FD715DCA5D3A}" dt="2022-12-02T05:52:17.069" v="923"/>
        <pc:sldMkLst>
          <pc:docMk/>
          <pc:sldMk cId="0" sldId="260"/>
        </pc:sldMkLst>
        <pc:spChg chg="mod">
          <ac:chgData name="Neil Angelo Martinez" userId="0b4a8426ea834c5e" providerId="LiveId" clId="{686715E3-BADB-4903-9343-FD715DCA5D3A}" dt="2022-12-01T21:55:06.014" v="602" actId="113"/>
          <ac:spMkLst>
            <pc:docMk/>
            <pc:sldMk cId="0" sldId="260"/>
            <ac:spMk id="33" creationId="{8FF99C15-6C8D-6465-546D-5C805001CEBA}"/>
          </ac:spMkLst>
        </pc:spChg>
        <pc:spChg chg="mod">
          <ac:chgData name="Neil Angelo Martinez" userId="0b4a8426ea834c5e" providerId="LiveId" clId="{686715E3-BADB-4903-9343-FD715DCA5D3A}" dt="2022-12-01T21:55:09.911" v="603" actId="113"/>
          <ac:spMkLst>
            <pc:docMk/>
            <pc:sldMk cId="0" sldId="260"/>
            <ac:spMk id="34" creationId="{1DDC9D3B-16EA-8E0E-C575-84524C6E2132}"/>
          </ac:spMkLst>
        </pc:spChg>
        <pc:spChg chg="mod">
          <ac:chgData name="Neil Angelo Martinez" userId="0b4a8426ea834c5e" providerId="LiveId" clId="{686715E3-BADB-4903-9343-FD715DCA5D3A}" dt="2022-12-01T21:55:06.014" v="602" actId="113"/>
          <ac:spMkLst>
            <pc:docMk/>
            <pc:sldMk cId="0" sldId="260"/>
            <ac:spMk id="36" creationId="{529040C7-5D6D-CA6A-48DE-BC3A8FA163BA}"/>
          </ac:spMkLst>
        </pc:spChg>
        <pc:spChg chg="mod">
          <ac:chgData name="Neil Angelo Martinez" userId="0b4a8426ea834c5e" providerId="LiveId" clId="{686715E3-BADB-4903-9343-FD715DCA5D3A}" dt="2022-12-01T21:55:11.881" v="604" actId="113"/>
          <ac:spMkLst>
            <pc:docMk/>
            <pc:sldMk cId="0" sldId="260"/>
            <ac:spMk id="37" creationId="{287AE1D1-5342-6CA2-D139-871F37576EDA}"/>
          </ac:spMkLst>
        </pc:spChg>
        <pc:spChg chg="mod">
          <ac:chgData name="Neil Angelo Martinez" userId="0b4a8426ea834c5e" providerId="LiveId" clId="{686715E3-BADB-4903-9343-FD715DCA5D3A}" dt="2022-12-01T21:55:06.014" v="602" actId="113"/>
          <ac:spMkLst>
            <pc:docMk/>
            <pc:sldMk cId="0" sldId="260"/>
            <ac:spMk id="39" creationId="{56D769CE-8478-3C1F-955B-5B87F22764EF}"/>
          </ac:spMkLst>
        </pc:spChg>
        <pc:spChg chg="mod">
          <ac:chgData name="Neil Angelo Martinez" userId="0b4a8426ea834c5e" providerId="LiveId" clId="{686715E3-BADB-4903-9343-FD715DCA5D3A}" dt="2022-12-01T21:55:13.986" v="605" actId="113"/>
          <ac:spMkLst>
            <pc:docMk/>
            <pc:sldMk cId="0" sldId="260"/>
            <ac:spMk id="40" creationId="{92871E66-121A-681A-5859-575C96B26142}"/>
          </ac:spMkLst>
        </pc:spChg>
        <pc:grpChg chg="mod">
          <ac:chgData name="Neil Angelo Martinez" userId="0b4a8426ea834c5e" providerId="LiveId" clId="{686715E3-BADB-4903-9343-FD715DCA5D3A}" dt="2022-12-01T21:54:52.196" v="594" actId="1076"/>
          <ac:grpSpMkLst>
            <pc:docMk/>
            <pc:sldMk cId="0" sldId="260"/>
            <ac:grpSpMk id="16" creationId="{00000000-0000-0000-0000-000000000000}"/>
          </ac:grpSpMkLst>
        </pc:grpChg>
        <pc:grpChg chg="del">
          <ac:chgData name="Neil Angelo Martinez" userId="0b4a8426ea834c5e" providerId="LiveId" clId="{686715E3-BADB-4903-9343-FD715DCA5D3A}" dt="2022-12-01T21:54:40.055" v="592" actId="478"/>
          <ac:grpSpMkLst>
            <pc:docMk/>
            <pc:sldMk cId="0" sldId="260"/>
            <ac:grpSpMk id="18" creationId="{00000000-0000-0000-0000-000000000000}"/>
          </ac:grpSpMkLst>
        </pc:grpChg>
        <pc:grpChg chg="mod">
          <ac:chgData name="Neil Angelo Martinez" userId="0b4a8426ea834c5e" providerId="LiveId" clId="{686715E3-BADB-4903-9343-FD715DCA5D3A}" dt="2022-12-01T21:54:52.196" v="594" actId="1076"/>
          <ac:grpSpMkLst>
            <pc:docMk/>
            <pc:sldMk cId="0" sldId="260"/>
            <ac:grpSpMk id="21" creationId="{00000000-0000-0000-0000-000000000000}"/>
          </ac:grpSpMkLst>
        </pc:grpChg>
        <pc:grpChg chg="del">
          <ac:chgData name="Neil Angelo Martinez" userId="0b4a8426ea834c5e" providerId="LiveId" clId="{686715E3-BADB-4903-9343-FD715DCA5D3A}" dt="2022-12-01T21:54:39.295" v="591" actId="478"/>
          <ac:grpSpMkLst>
            <pc:docMk/>
            <pc:sldMk cId="0" sldId="260"/>
            <ac:grpSpMk id="23" creationId="{00000000-0000-0000-0000-000000000000}"/>
          </ac:grpSpMkLst>
        </pc:grpChg>
        <pc:grpChg chg="mod">
          <ac:chgData name="Neil Angelo Martinez" userId="0b4a8426ea834c5e" providerId="LiveId" clId="{686715E3-BADB-4903-9343-FD715DCA5D3A}" dt="2022-12-01T21:54:52.196" v="594" actId="1076"/>
          <ac:grpSpMkLst>
            <pc:docMk/>
            <pc:sldMk cId="0" sldId="260"/>
            <ac:grpSpMk id="26" creationId="{00000000-0000-0000-0000-000000000000}"/>
          </ac:grpSpMkLst>
        </pc:grpChg>
        <pc:grpChg chg="del">
          <ac:chgData name="Neil Angelo Martinez" userId="0b4a8426ea834c5e" providerId="LiveId" clId="{686715E3-BADB-4903-9343-FD715DCA5D3A}" dt="2022-12-01T21:54:41.669" v="593" actId="478"/>
          <ac:grpSpMkLst>
            <pc:docMk/>
            <pc:sldMk cId="0" sldId="260"/>
            <ac:grpSpMk id="28" creationId="{00000000-0000-0000-0000-000000000000}"/>
          </ac:grpSpMkLst>
        </pc:grpChg>
        <pc:grpChg chg="add mod">
          <ac:chgData name="Neil Angelo Martinez" userId="0b4a8426ea834c5e" providerId="LiveId" clId="{686715E3-BADB-4903-9343-FD715DCA5D3A}" dt="2022-12-01T21:55:01.238" v="598" actId="14100"/>
          <ac:grpSpMkLst>
            <pc:docMk/>
            <pc:sldMk cId="0" sldId="260"/>
            <ac:grpSpMk id="32" creationId="{09E8D0B4-8D19-738C-9D7C-543E215AFB1E}"/>
          </ac:grpSpMkLst>
        </pc:grpChg>
        <pc:grpChg chg="add mod">
          <ac:chgData name="Neil Angelo Martinez" userId="0b4a8426ea834c5e" providerId="LiveId" clId="{686715E3-BADB-4903-9343-FD715DCA5D3A}" dt="2022-12-01T21:55:01.238" v="598" actId="14100"/>
          <ac:grpSpMkLst>
            <pc:docMk/>
            <pc:sldMk cId="0" sldId="260"/>
            <ac:grpSpMk id="35" creationId="{2C62E898-CF69-1606-ABA2-D3D63333121F}"/>
          </ac:grpSpMkLst>
        </pc:grpChg>
        <pc:grpChg chg="add mod">
          <ac:chgData name="Neil Angelo Martinez" userId="0b4a8426ea834c5e" providerId="LiveId" clId="{686715E3-BADB-4903-9343-FD715DCA5D3A}" dt="2022-12-01T21:55:01.238" v="598" actId="14100"/>
          <ac:grpSpMkLst>
            <pc:docMk/>
            <pc:sldMk cId="0" sldId="260"/>
            <ac:grpSpMk id="38" creationId="{A802C0F3-B8D8-FA5E-53EE-B4CEF799BAAA}"/>
          </ac:grpSpMkLst>
        </pc:grpChg>
        <pc:picChg chg="add del mod">
          <ac:chgData name="Neil Angelo Martinez" userId="0b4a8426ea834c5e" providerId="LiveId" clId="{686715E3-BADB-4903-9343-FD715DCA5D3A}" dt="2022-12-02T05:42:13.520" v="891" actId="478"/>
          <ac:picMkLst>
            <pc:docMk/>
            <pc:sldMk cId="0" sldId="260"/>
            <ac:picMk id="29" creationId="{85E2547C-9391-097F-DF7A-48E7D95A82FB}"/>
          </ac:picMkLst>
        </pc:picChg>
        <pc:picChg chg="add del mod">
          <ac:chgData name="Neil Angelo Martinez" userId="0b4a8426ea834c5e" providerId="LiveId" clId="{686715E3-BADB-4903-9343-FD715DCA5D3A}" dt="2022-12-02T05:52:17.069" v="923"/>
          <ac:picMkLst>
            <pc:docMk/>
            <pc:sldMk cId="0" sldId="260"/>
            <ac:picMk id="30" creationId="{F71F6D14-9CE2-A72E-8D19-F032139765DC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0" sldId="260"/>
            <ac:picMk id="41" creationId="{0BBD7C05-DD4D-671E-0ECA-C8A2CD109616}"/>
          </ac:picMkLst>
        </pc:picChg>
      </pc:sldChg>
      <pc:sldChg chg="addSp delSp modSp mod modTransition modNotesTx">
        <pc:chgData name="Neil Angelo Martinez" userId="0b4a8426ea834c5e" providerId="LiveId" clId="{686715E3-BADB-4903-9343-FD715DCA5D3A}" dt="2022-12-02T05:52:17.069" v="923"/>
        <pc:sldMkLst>
          <pc:docMk/>
          <pc:sldMk cId="0" sldId="261"/>
        </pc:sldMkLst>
        <pc:picChg chg="add del mod">
          <ac:chgData name="Neil Angelo Martinez" userId="0b4a8426ea834c5e" providerId="LiveId" clId="{686715E3-BADB-4903-9343-FD715DCA5D3A}" dt="2022-12-02T05:42:19.361" v="894" actId="478"/>
          <ac:picMkLst>
            <pc:docMk/>
            <pc:sldMk cId="0" sldId="261"/>
            <ac:picMk id="48" creationId="{8A10469A-52AB-F825-239D-D752A1C96E2D}"/>
          </ac:picMkLst>
        </pc:picChg>
        <pc:picChg chg="add del mod">
          <ac:chgData name="Neil Angelo Martinez" userId="0b4a8426ea834c5e" providerId="LiveId" clId="{686715E3-BADB-4903-9343-FD715DCA5D3A}" dt="2022-12-02T05:52:17.069" v="923"/>
          <ac:picMkLst>
            <pc:docMk/>
            <pc:sldMk cId="0" sldId="261"/>
            <ac:picMk id="49" creationId="{12E0438B-ACB6-EF95-69D5-F382728FA806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0" sldId="261"/>
            <ac:picMk id="50" creationId="{6C43D2DD-D028-DFBB-11A8-ACC546B039DE}"/>
          </ac:picMkLst>
        </pc:picChg>
      </pc:sldChg>
      <pc:sldChg chg="addSp delSp modSp modTransition">
        <pc:chgData name="Neil Angelo Martinez" userId="0b4a8426ea834c5e" providerId="LiveId" clId="{686715E3-BADB-4903-9343-FD715DCA5D3A}" dt="2022-12-02T05:52:17.069" v="923"/>
        <pc:sldMkLst>
          <pc:docMk/>
          <pc:sldMk cId="0" sldId="262"/>
        </pc:sldMkLst>
        <pc:picChg chg="add del mod">
          <ac:chgData name="Neil Angelo Martinez" userId="0b4a8426ea834c5e" providerId="LiveId" clId="{686715E3-BADB-4903-9343-FD715DCA5D3A}" dt="2022-12-02T05:52:17.069" v="923"/>
          <ac:picMkLst>
            <pc:docMk/>
            <pc:sldMk cId="0" sldId="262"/>
            <ac:picMk id="22" creationId="{726EF70A-CB0D-BCF0-8358-F3992E479A61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0" sldId="262"/>
            <ac:picMk id="23" creationId="{28D403B2-DEE2-4E4C-A970-B6F0A63B1C30}"/>
          </ac:picMkLst>
        </pc:picChg>
      </pc:sldChg>
      <pc:sldChg chg="addSp delSp modSp mod modTransition modAnim modNotesTx">
        <pc:chgData name="Neil Angelo Martinez" userId="0b4a8426ea834c5e" providerId="LiveId" clId="{686715E3-BADB-4903-9343-FD715DCA5D3A}" dt="2022-12-02T05:57:44.227" v="929"/>
        <pc:sldMkLst>
          <pc:docMk/>
          <pc:sldMk cId="0" sldId="263"/>
        </pc:sldMkLst>
        <pc:picChg chg="add del mod">
          <ac:chgData name="Neil Angelo Martinez" userId="0b4a8426ea834c5e" providerId="LiveId" clId="{686715E3-BADB-4903-9343-FD715DCA5D3A}" dt="2022-12-02T05:52:17.069" v="923"/>
          <ac:picMkLst>
            <pc:docMk/>
            <pc:sldMk cId="0" sldId="263"/>
            <ac:picMk id="32" creationId="{3C918C51-0307-1609-F141-5CE91D201C24}"/>
          </ac:picMkLst>
        </pc:picChg>
        <pc:picChg chg="add del mod">
          <ac:chgData name="Neil Angelo Martinez" userId="0b4a8426ea834c5e" providerId="LiveId" clId="{686715E3-BADB-4903-9343-FD715DCA5D3A}" dt="2022-12-02T05:56:58.043" v="925"/>
          <ac:picMkLst>
            <pc:docMk/>
            <pc:sldMk cId="0" sldId="263"/>
            <ac:picMk id="33" creationId="{43DC4CF6-7F3F-E44B-D53B-F81AA30052DF}"/>
          </ac:picMkLst>
        </pc:picChg>
        <pc:picChg chg="add del mod ord">
          <ac:chgData name="Neil Angelo Martinez" userId="0b4a8426ea834c5e" providerId="LiveId" clId="{686715E3-BADB-4903-9343-FD715DCA5D3A}" dt="2022-12-02T05:57:07.297" v="926"/>
          <ac:picMkLst>
            <pc:docMk/>
            <pc:sldMk cId="0" sldId="263"/>
            <ac:picMk id="35" creationId="{5981A8E8-7413-0358-0379-B9F40D301DBC}"/>
          </ac:picMkLst>
        </pc:picChg>
        <pc:picChg chg="add del mod">
          <ac:chgData name="Neil Angelo Martinez" userId="0b4a8426ea834c5e" providerId="LiveId" clId="{686715E3-BADB-4903-9343-FD715DCA5D3A}" dt="2022-12-02T05:57:19.340" v="928"/>
          <ac:picMkLst>
            <pc:docMk/>
            <pc:sldMk cId="0" sldId="263"/>
            <ac:picMk id="36" creationId="{0CA8865C-68DD-D31B-F58B-627400A435CA}"/>
          </ac:picMkLst>
        </pc:picChg>
        <pc:picChg chg="add del mod ord">
          <ac:chgData name="Neil Angelo Martinez" userId="0b4a8426ea834c5e" providerId="LiveId" clId="{686715E3-BADB-4903-9343-FD715DCA5D3A}" dt="2022-12-02T05:57:44.227" v="929"/>
          <ac:picMkLst>
            <pc:docMk/>
            <pc:sldMk cId="0" sldId="263"/>
            <ac:picMk id="39" creationId="{FC44E877-811B-D28A-1FD0-3D4409AD414E}"/>
          </ac:picMkLst>
        </pc:picChg>
        <pc:picChg chg="add mod">
          <ac:chgData name="Neil Angelo Martinez" userId="0b4a8426ea834c5e" providerId="LiveId" clId="{686715E3-BADB-4903-9343-FD715DCA5D3A}" dt="2022-12-02T05:57:44.227" v="929"/>
          <ac:picMkLst>
            <pc:docMk/>
            <pc:sldMk cId="0" sldId="263"/>
            <ac:picMk id="40" creationId="{B59D7F84-FC36-B63D-086D-0E597521A383}"/>
          </ac:picMkLst>
        </pc:picChg>
      </pc:sldChg>
      <pc:sldChg chg="addSp delSp modSp mod modTransition">
        <pc:chgData name="Neil Angelo Martinez" userId="0b4a8426ea834c5e" providerId="LiveId" clId="{686715E3-BADB-4903-9343-FD715DCA5D3A}" dt="2022-12-02T05:52:17.069" v="923"/>
        <pc:sldMkLst>
          <pc:docMk/>
          <pc:sldMk cId="0" sldId="265"/>
        </pc:sldMkLst>
        <pc:picChg chg="add del mod">
          <ac:chgData name="Neil Angelo Martinez" userId="0b4a8426ea834c5e" providerId="LiveId" clId="{686715E3-BADB-4903-9343-FD715DCA5D3A}" dt="2022-12-02T05:52:17.069" v="923"/>
          <ac:picMkLst>
            <pc:docMk/>
            <pc:sldMk cId="0" sldId="265"/>
            <ac:picMk id="23" creationId="{C32A10D0-5495-FAE2-5EC2-684A3ABE31C1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0" sldId="265"/>
            <ac:picMk id="25" creationId="{4C8C4628-C31B-AB4E-2590-F47A7D4D2C3A}"/>
          </ac:picMkLst>
        </pc:picChg>
      </pc:sldChg>
      <pc:sldChg chg="addSp delSp modSp mod modTransition">
        <pc:chgData name="Neil Angelo Martinez" userId="0b4a8426ea834c5e" providerId="LiveId" clId="{686715E3-BADB-4903-9343-FD715DCA5D3A}" dt="2022-12-02T05:52:17.069" v="923"/>
        <pc:sldMkLst>
          <pc:docMk/>
          <pc:sldMk cId="0" sldId="266"/>
        </pc:sldMkLst>
        <pc:picChg chg="add del mod">
          <ac:chgData name="Neil Angelo Martinez" userId="0b4a8426ea834c5e" providerId="LiveId" clId="{686715E3-BADB-4903-9343-FD715DCA5D3A}" dt="2022-12-02T05:52:17.069" v="923"/>
          <ac:picMkLst>
            <pc:docMk/>
            <pc:sldMk cId="0" sldId="266"/>
            <ac:picMk id="25" creationId="{A1F5F959-C74D-EDF1-5F8C-BE8F5974576F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0" sldId="266"/>
            <ac:picMk id="26" creationId="{0E9BEDC7-D63D-B531-41C2-9E7D3155A767}"/>
          </ac:picMkLst>
        </pc:picChg>
      </pc:sldChg>
      <pc:sldChg chg="addSp delSp modSp mod modTransition">
        <pc:chgData name="Neil Angelo Martinez" userId="0b4a8426ea834c5e" providerId="LiveId" clId="{686715E3-BADB-4903-9343-FD715DCA5D3A}" dt="2022-12-02T05:52:17.069" v="923"/>
        <pc:sldMkLst>
          <pc:docMk/>
          <pc:sldMk cId="2453851658" sldId="267"/>
        </pc:sldMkLst>
        <pc:picChg chg="add del mod">
          <ac:chgData name="Neil Angelo Martinez" userId="0b4a8426ea834c5e" providerId="LiveId" clId="{686715E3-BADB-4903-9343-FD715DCA5D3A}" dt="2022-12-02T05:52:17.069" v="923"/>
          <ac:picMkLst>
            <pc:docMk/>
            <pc:sldMk cId="2453851658" sldId="267"/>
            <ac:picMk id="30" creationId="{9FE1AA73-E15C-D5C1-8963-8B87FE814831}"/>
          </ac:picMkLst>
        </pc:picChg>
        <pc:picChg chg="add mod">
          <ac:chgData name="Neil Angelo Martinez" userId="0b4a8426ea834c5e" providerId="LiveId" clId="{686715E3-BADB-4903-9343-FD715DCA5D3A}" dt="2022-12-02T05:52:17.069" v="923"/>
          <ac:picMkLst>
            <pc:docMk/>
            <pc:sldMk cId="2453851658" sldId="267"/>
            <ac:picMk id="31" creationId="{A89469B0-0995-6BD3-140D-D16345358774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b4a8426ea834c5e/Documents/Accenture%20Forage/SocialBuzz_Top5Categor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0b4a8426ea834c5e/Documents/Accenture%20Forage/SocialBuzz_Top5Categor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[SocialBuzz_Top5Categories.xlsx]Categories!PivotTable3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circle"/>
          <c:size val="5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Categories!$F$3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BAFF"/>
            </a:solidFill>
          </c:spPr>
          <c:dPt>
            <c:idx val="0"/>
            <c:bubble3D val="0"/>
            <c:spPr>
              <a:solidFill>
                <a:srgbClr val="89E0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6E6-4D27-89DA-4AE92588729D}"/>
              </c:ext>
            </c:extLst>
          </c:dPt>
          <c:dPt>
            <c:idx val="1"/>
            <c:bubble3D val="0"/>
            <c:spPr>
              <a:solidFill>
                <a:srgbClr val="C9F1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6E6-4D27-89DA-4AE92588729D}"/>
              </c:ext>
            </c:extLst>
          </c:dPt>
          <c:dPt>
            <c:idx val="2"/>
            <c:bubble3D val="0"/>
            <c:spPr>
              <a:solidFill>
                <a:srgbClr val="00BA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6E6-4D27-89DA-4AE92588729D}"/>
              </c:ext>
            </c:extLst>
          </c:dPt>
          <c:dLbls>
            <c:dLbl>
              <c:idx val="0"/>
              <c:layout>
                <c:manualLayout>
                  <c:x val="-0.14453772670308104"/>
                  <c:y val="0.1363767218886848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6E6-4D27-89DA-4AE92588729D}"/>
                </c:ext>
              </c:extLst>
            </c:dLbl>
            <c:dLbl>
              <c:idx val="1"/>
              <c:layout>
                <c:manualLayout>
                  <c:x val="-0.11179009718379797"/>
                  <c:y val="-0.12190730092778508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6E6-4D27-89DA-4AE92588729D}"/>
                </c:ext>
              </c:extLst>
            </c:dLbl>
            <c:dLbl>
              <c:idx val="2"/>
              <c:layout>
                <c:manualLayout>
                  <c:x val="0.18788158236977134"/>
                  <c:y val="-4.5328079608723648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6E6-4D27-89DA-4AE9258872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1" i="0" u="none" strike="noStrike" kern="1200" baseline="0">
                    <a:solidFill>
                      <a:schemeClr val="tx1"/>
                    </a:solidFill>
                    <a:latin typeface="Graphik Regular" panose="020B0503030202060203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Categories!$E$4:$E$7</c:f>
              <c:strCache>
                <c:ptCount val="3"/>
                <c:pt idx="0">
                  <c:v>negative</c:v>
                </c:pt>
                <c:pt idx="1">
                  <c:v>neutral</c:v>
                </c:pt>
                <c:pt idx="2">
                  <c:v>positive</c:v>
                </c:pt>
              </c:strCache>
            </c:strRef>
          </c:cat>
          <c:val>
            <c:numRef>
              <c:f>Categories!$F$4:$F$7</c:f>
              <c:numCache>
                <c:formatCode>General</c:formatCode>
                <c:ptCount val="3"/>
                <c:pt idx="0">
                  <c:v>7695</c:v>
                </c:pt>
                <c:pt idx="1">
                  <c:v>3071</c:v>
                </c:pt>
                <c:pt idx="2">
                  <c:v>13807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6E6-4D27-89DA-4AE925887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16859379064103"/>
          <c:y val="0.91289099736755919"/>
          <c:w val="0.41867170319926228"/>
          <c:h val="4.95891242716895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raphik Regular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[SocialBuzz_Top5Categories.xlsx]Categories!PivotTable1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2"/>
          </a:solidFill>
          <a:ln>
            <a:noFill/>
          </a:ln>
          <a:effectLst/>
        </c:spPr>
      </c:pivotFmt>
      <c:pivotFmt>
        <c:idx val="2"/>
        <c:spPr>
          <a:solidFill>
            <a:schemeClr val="bg2"/>
          </a:solidFill>
          <a:ln>
            <a:noFill/>
          </a:ln>
          <a:effectLst/>
        </c:spPr>
      </c:pivotFmt>
      <c:pivotFmt>
        <c:idx val="3"/>
        <c:spPr>
          <a:solidFill>
            <a:schemeClr val="bg2"/>
          </a:solidFill>
          <a:ln>
            <a:noFill/>
          </a:ln>
          <a:effectLst/>
        </c:spPr>
      </c:pivotFmt>
      <c:pivotFmt>
        <c:idx val="4"/>
        <c:spPr>
          <a:solidFill>
            <a:schemeClr val="bg2"/>
          </a:solidFill>
          <a:ln>
            <a:noFill/>
          </a:ln>
          <a:effectLst/>
        </c:spPr>
      </c:pivotFmt>
      <c:pivotFmt>
        <c:idx val="5"/>
        <c:spPr>
          <a:solidFill>
            <a:schemeClr val="bg2"/>
          </a:solidFill>
          <a:ln>
            <a:noFill/>
          </a:ln>
          <a:effectLst/>
        </c:spPr>
      </c:pivotFmt>
      <c:pivotFmt>
        <c:idx val="6"/>
        <c:spPr>
          <a:solidFill>
            <a:schemeClr val="bg2"/>
          </a:solidFill>
          <a:ln>
            <a:noFill/>
          </a:ln>
          <a:effectLst/>
        </c:spPr>
      </c:pivotFmt>
      <c:pivotFmt>
        <c:idx val="7"/>
        <c:spPr>
          <a:solidFill>
            <a:schemeClr val="bg2"/>
          </a:solidFill>
          <a:ln>
            <a:noFill/>
          </a:ln>
          <a:effectLst/>
        </c:spPr>
      </c:pivotFmt>
      <c:pivotFmt>
        <c:idx val="8"/>
        <c:spPr>
          <a:solidFill>
            <a:schemeClr val="bg2"/>
          </a:solidFill>
          <a:ln>
            <a:noFill/>
          </a:ln>
          <a:effectLst/>
        </c:spPr>
      </c:pivotFmt>
      <c:pivotFmt>
        <c:idx val="9"/>
        <c:spPr>
          <a:solidFill>
            <a:schemeClr val="bg2"/>
          </a:solidFill>
          <a:ln>
            <a:noFill/>
          </a:ln>
          <a:effectLst/>
        </c:spPr>
      </c:pivotFmt>
      <c:pivotFmt>
        <c:idx val="10"/>
        <c:spPr>
          <a:solidFill>
            <a:schemeClr val="bg2"/>
          </a:solidFill>
          <a:ln>
            <a:noFill/>
          </a:ln>
          <a:effectLst/>
        </c:spPr>
      </c:pivotFmt>
      <c:pivotFmt>
        <c:idx val="11"/>
        <c:spPr>
          <a:solidFill>
            <a:schemeClr val="bg2"/>
          </a:solidFill>
          <a:ln>
            <a:noFill/>
          </a:ln>
          <a:effectLst/>
        </c:spPr>
      </c:pivotFmt>
      <c:pivotFmt>
        <c:idx val="12"/>
        <c:spPr>
          <a:solidFill>
            <a:srgbClr val="7030A0"/>
          </a:solidFill>
          <a:ln>
            <a:noFill/>
          </a:ln>
          <a:effectLst/>
        </c:spPr>
      </c:pivotFmt>
      <c:pivotFmt>
        <c:idx val="13"/>
        <c:spPr>
          <a:solidFill>
            <a:srgbClr val="7030A0"/>
          </a:solidFill>
          <a:ln>
            <a:noFill/>
          </a:ln>
          <a:effectLst/>
        </c:spPr>
      </c:pivotFmt>
      <c:pivotFmt>
        <c:idx val="14"/>
        <c:spPr>
          <a:solidFill>
            <a:srgbClr val="7030A0"/>
          </a:solidFill>
          <a:ln>
            <a:noFill/>
          </a:ln>
          <a:effectLst/>
        </c:spPr>
      </c:pivotFmt>
      <c:pivotFmt>
        <c:idx val="15"/>
        <c:spPr>
          <a:solidFill>
            <a:srgbClr val="7030A0"/>
          </a:solidFill>
          <a:ln>
            <a:noFill/>
          </a:ln>
          <a:effectLst/>
        </c:spPr>
      </c:pivotFmt>
      <c:pivotFmt>
        <c:idx val="16"/>
        <c:spPr>
          <a:solidFill>
            <a:srgbClr val="7030A0"/>
          </a:solidFill>
          <a:ln>
            <a:noFill/>
          </a:ln>
          <a:effectLst/>
        </c:spPr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bg2"/>
          </a:solidFill>
          <a:ln>
            <a:noFill/>
          </a:ln>
          <a:effectLst/>
        </c:spPr>
      </c:pivotFmt>
      <c:pivotFmt>
        <c:idx val="19"/>
        <c:spPr>
          <a:solidFill>
            <a:schemeClr val="bg2"/>
          </a:solidFill>
          <a:ln>
            <a:noFill/>
          </a:ln>
          <a:effectLst/>
        </c:spPr>
      </c:pivotFmt>
      <c:pivotFmt>
        <c:idx val="20"/>
        <c:spPr>
          <a:solidFill>
            <a:schemeClr val="bg2"/>
          </a:solidFill>
          <a:ln>
            <a:noFill/>
          </a:ln>
          <a:effectLst/>
        </c:spPr>
      </c:pivotFmt>
      <c:pivotFmt>
        <c:idx val="21"/>
        <c:spPr>
          <a:solidFill>
            <a:schemeClr val="bg2"/>
          </a:solidFill>
          <a:ln>
            <a:noFill/>
          </a:ln>
          <a:effectLst/>
        </c:spPr>
      </c:pivotFmt>
      <c:pivotFmt>
        <c:idx val="22"/>
        <c:spPr>
          <a:solidFill>
            <a:schemeClr val="bg2"/>
          </a:solidFill>
          <a:ln>
            <a:noFill/>
          </a:ln>
          <a:effectLst/>
        </c:spPr>
      </c:pivotFmt>
      <c:pivotFmt>
        <c:idx val="23"/>
        <c:spPr>
          <a:solidFill>
            <a:schemeClr val="bg2"/>
          </a:solidFill>
          <a:ln>
            <a:noFill/>
          </a:ln>
          <a:effectLst/>
        </c:spPr>
      </c:pivotFmt>
      <c:pivotFmt>
        <c:idx val="24"/>
        <c:spPr>
          <a:solidFill>
            <a:schemeClr val="bg2"/>
          </a:solidFill>
          <a:ln>
            <a:noFill/>
          </a:ln>
          <a:effectLst/>
        </c:spPr>
      </c:pivotFmt>
      <c:pivotFmt>
        <c:idx val="25"/>
        <c:spPr>
          <a:solidFill>
            <a:schemeClr val="bg2"/>
          </a:solidFill>
          <a:ln>
            <a:noFill/>
          </a:ln>
          <a:effectLst/>
        </c:spPr>
      </c:pivotFmt>
      <c:pivotFmt>
        <c:idx val="26"/>
        <c:spPr>
          <a:solidFill>
            <a:schemeClr val="bg2"/>
          </a:solidFill>
          <a:ln>
            <a:noFill/>
          </a:ln>
          <a:effectLst/>
        </c:spPr>
      </c:pivotFmt>
      <c:pivotFmt>
        <c:idx val="27"/>
        <c:spPr>
          <a:solidFill>
            <a:schemeClr val="bg2"/>
          </a:solidFill>
          <a:ln>
            <a:noFill/>
          </a:ln>
          <a:effectLst/>
        </c:spPr>
      </c:pivotFmt>
      <c:pivotFmt>
        <c:idx val="28"/>
        <c:spPr>
          <a:solidFill>
            <a:schemeClr val="bg2"/>
          </a:solidFill>
          <a:ln>
            <a:noFill/>
          </a:ln>
          <a:effectLst/>
        </c:spPr>
      </c:pivotFmt>
      <c:pivotFmt>
        <c:idx val="29"/>
        <c:spPr>
          <a:solidFill>
            <a:srgbClr val="7030A0"/>
          </a:solidFill>
          <a:ln>
            <a:noFill/>
          </a:ln>
          <a:effectLst/>
        </c:spPr>
      </c:pivotFmt>
      <c:pivotFmt>
        <c:idx val="30"/>
        <c:spPr>
          <a:solidFill>
            <a:srgbClr val="7030A0"/>
          </a:solidFill>
          <a:ln>
            <a:noFill/>
          </a:ln>
          <a:effectLst/>
        </c:spPr>
      </c:pivotFmt>
      <c:pivotFmt>
        <c:idx val="31"/>
        <c:spPr>
          <a:solidFill>
            <a:srgbClr val="7030A0"/>
          </a:solidFill>
          <a:ln>
            <a:noFill/>
          </a:ln>
          <a:effectLst/>
        </c:spPr>
      </c:pivotFmt>
      <c:pivotFmt>
        <c:idx val="32"/>
        <c:spPr>
          <a:solidFill>
            <a:srgbClr val="7030A0"/>
          </a:solidFill>
          <a:ln>
            <a:noFill/>
          </a:ln>
          <a:effectLst/>
        </c:spPr>
      </c:pivotFmt>
      <c:pivotFmt>
        <c:idx val="33"/>
        <c:spPr>
          <a:solidFill>
            <a:srgbClr val="7030A0"/>
          </a:solidFill>
          <a:ln>
            <a:noFill/>
          </a:ln>
          <a:effectLst/>
        </c:spPr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bg2"/>
          </a:solidFill>
          <a:ln>
            <a:noFill/>
          </a:ln>
          <a:effectLst/>
        </c:spPr>
      </c:pivotFmt>
      <c:pivotFmt>
        <c:idx val="36"/>
        <c:spPr>
          <a:solidFill>
            <a:schemeClr val="bg2"/>
          </a:solidFill>
          <a:ln>
            <a:noFill/>
          </a:ln>
          <a:effectLst/>
        </c:spPr>
      </c:pivotFmt>
      <c:pivotFmt>
        <c:idx val="37"/>
        <c:spPr>
          <a:solidFill>
            <a:schemeClr val="bg2"/>
          </a:solidFill>
          <a:ln>
            <a:noFill/>
          </a:ln>
          <a:effectLst/>
        </c:spPr>
      </c:pivotFmt>
      <c:pivotFmt>
        <c:idx val="38"/>
        <c:spPr>
          <a:solidFill>
            <a:schemeClr val="bg2"/>
          </a:solidFill>
          <a:ln>
            <a:noFill/>
          </a:ln>
          <a:effectLst/>
        </c:spPr>
      </c:pivotFmt>
      <c:pivotFmt>
        <c:idx val="39"/>
        <c:spPr>
          <a:solidFill>
            <a:schemeClr val="bg2"/>
          </a:solidFill>
          <a:ln>
            <a:noFill/>
          </a:ln>
          <a:effectLst/>
        </c:spPr>
      </c:pivotFmt>
      <c:pivotFmt>
        <c:idx val="40"/>
        <c:spPr>
          <a:solidFill>
            <a:schemeClr val="bg2"/>
          </a:solidFill>
          <a:ln>
            <a:noFill/>
          </a:ln>
          <a:effectLst/>
        </c:spPr>
      </c:pivotFmt>
      <c:pivotFmt>
        <c:idx val="41"/>
        <c:spPr>
          <a:solidFill>
            <a:schemeClr val="bg2"/>
          </a:solidFill>
          <a:ln>
            <a:noFill/>
          </a:ln>
          <a:effectLst/>
        </c:spPr>
      </c:pivotFmt>
      <c:pivotFmt>
        <c:idx val="42"/>
        <c:spPr>
          <a:solidFill>
            <a:schemeClr val="bg2"/>
          </a:solidFill>
          <a:ln>
            <a:noFill/>
          </a:ln>
          <a:effectLst/>
        </c:spPr>
      </c:pivotFmt>
      <c:pivotFmt>
        <c:idx val="43"/>
        <c:spPr>
          <a:solidFill>
            <a:schemeClr val="bg2"/>
          </a:solidFill>
          <a:ln>
            <a:noFill/>
          </a:ln>
          <a:effectLst/>
        </c:spPr>
      </c:pivotFmt>
      <c:pivotFmt>
        <c:idx val="44"/>
        <c:spPr>
          <a:solidFill>
            <a:schemeClr val="bg2"/>
          </a:solidFill>
          <a:ln>
            <a:noFill/>
          </a:ln>
          <a:effectLst/>
        </c:spPr>
      </c:pivotFmt>
      <c:pivotFmt>
        <c:idx val="45"/>
        <c:spPr>
          <a:solidFill>
            <a:schemeClr val="bg2"/>
          </a:solidFill>
          <a:ln>
            <a:noFill/>
          </a:ln>
          <a:effectLst/>
        </c:spPr>
      </c:pivotFmt>
      <c:pivotFmt>
        <c:idx val="46"/>
        <c:spPr>
          <a:solidFill>
            <a:srgbClr val="7030A0"/>
          </a:solidFill>
          <a:ln>
            <a:noFill/>
          </a:ln>
          <a:effectLst/>
        </c:spPr>
      </c:pivotFmt>
      <c:pivotFmt>
        <c:idx val="47"/>
        <c:spPr>
          <a:solidFill>
            <a:srgbClr val="7030A0"/>
          </a:solidFill>
          <a:ln>
            <a:noFill/>
          </a:ln>
          <a:effectLst/>
        </c:spPr>
      </c:pivotFmt>
      <c:pivotFmt>
        <c:idx val="48"/>
        <c:spPr>
          <a:solidFill>
            <a:srgbClr val="7030A0"/>
          </a:solidFill>
          <a:ln>
            <a:noFill/>
          </a:ln>
          <a:effectLst/>
        </c:spPr>
      </c:pivotFmt>
      <c:pivotFmt>
        <c:idx val="49"/>
        <c:spPr>
          <a:solidFill>
            <a:srgbClr val="7030A0"/>
          </a:solidFill>
          <a:ln>
            <a:noFill/>
          </a:ln>
          <a:effectLst/>
        </c:spPr>
      </c:pivotFmt>
      <c:pivotFmt>
        <c:idx val="50"/>
        <c:spPr>
          <a:solidFill>
            <a:srgbClr val="7030A0"/>
          </a:solidFill>
          <a:ln>
            <a:noFill/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1736882964749755"/>
          <c:y val="3.8095242856548285E-2"/>
          <c:w val="0.86130921484273049"/>
          <c:h val="0.9103545694731370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Categories!$B$3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68-4315-BBD5-9B05D16A9CB1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268-4315-BBD5-9B05D16A9CB1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268-4315-BBD5-9B05D16A9CB1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268-4315-BBD5-9B05D16A9CB1}"/>
              </c:ext>
            </c:extLst>
          </c:dPt>
          <c:dPt>
            <c:idx val="4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268-4315-BBD5-9B05D16A9CB1}"/>
              </c:ext>
            </c:extLst>
          </c:dPt>
          <c:dPt>
            <c:idx val="5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268-4315-BBD5-9B05D16A9CB1}"/>
              </c:ext>
            </c:extLst>
          </c:dPt>
          <c:dPt>
            <c:idx val="6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268-4315-BBD5-9B05D16A9CB1}"/>
              </c:ext>
            </c:extLst>
          </c:dPt>
          <c:dPt>
            <c:idx val="7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268-4315-BBD5-9B05D16A9CB1}"/>
              </c:ext>
            </c:extLst>
          </c:dPt>
          <c:dPt>
            <c:idx val="8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268-4315-BBD5-9B05D16A9CB1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3268-4315-BBD5-9B05D16A9CB1}"/>
              </c:ext>
            </c:extLst>
          </c:dPt>
          <c:dPt>
            <c:idx val="10"/>
            <c:invertIfNegative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3268-4315-BBD5-9B05D16A9CB1}"/>
              </c:ext>
            </c:extLst>
          </c:dPt>
          <c:dPt>
            <c:idx val="11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3268-4315-BBD5-9B05D16A9CB1}"/>
              </c:ext>
            </c:extLst>
          </c:dPt>
          <c:dPt>
            <c:idx val="12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3268-4315-BBD5-9B05D16A9CB1}"/>
              </c:ext>
            </c:extLst>
          </c:dPt>
          <c:dPt>
            <c:idx val="13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3268-4315-BBD5-9B05D16A9CB1}"/>
              </c:ext>
            </c:extLst>
          </c:dPt>
          <c:dPt>
            <c:idx val="14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3268-4315-BBD5-9B05D16A9CB1}"/>
              </c:ext>
            </c:extLst>
          </c:dPt>
          <c:dPt>
            <c:idx val="15"/>
            <c:invertIfNegative val="0"/>
            <c:bubble3D val="0"/>
            <c:spPr>
              <a:solidFill>
                <a:srgbClr val="00BA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3268-4315-BBD5-9B05D16A9CB1}"/>
              </c:ext>
            </c:extLst>
          </c:dPt>
          <c:cat>
            <c:strRef>
              <c:f>Categories!$A$4:$A$20</c:f>
              <c:strCache>
                <c:ptCount val="16"/>
                <c:pt idx="0">
                  <c:v>public speaking</c:v>
                </c:pt>
                <c:pt idx="1">
                  <c:v>veganism</c:v>
                </c:pt>
                <c:pt idx="2">
                  <c:v>tennis</c:v>
                </c:pt>
                <c:pt idx="3">
                  <c:v>dogs</c:v>
                </c:pt>
                <c:pt idx="4">
                  <c:v>Studying</c:v>
                </c:pt>
                <c:pt idx="5">
                  <c:v>fitness</c:v>
                </c:pt>
                <c:pt idx="6">
                  <c:v>education</c:v>
                </c:pt>
                <c:pt idx="7">
                  <c:v>soccer</c:v>
                </c:pt>
                <c:pt idx="8">
                  <c:v>travel</c:v>
                </c:pt>
                <c:pt idx="9">
                  <c:v>cooking</c:v>
                </c:pt>
                <c:pt idx="10">
                  <c:v>culture</c:v>
                </c:pt>
                <c:pt idx="11">
                  <c:v>technology</c:v>
                </c:pt>
                <c:pt idx="12">
                  <c:v>food</c:v>
                </c:pt>
                <c:pt idx="13">
                  <c:v>healthy eating</c:v>
                </c:pt>
                <c:pt idx="14">
                  <c:v>science</c:v>
                </c:pt>
                <c:pt idx="15">
                  <c:v>Animals</c:v>
                </c:pt>
              </c:strCache>
            </c:strRef>
          </c:cat>
          <c:val>
            <c:numRef>
              <c:f>Categories!$B$4:$B$20</c:f>
              <c:numCache>
                <c:formatCode>General</c:formatCode>
                <c:ptCount val="16"/>
                <c:pt idx="0">
                  <c:v>1217</c:v>
                </c:pt>
                <c:pt idx="1">
                  <c:v>1248</c:v>
                </c:pt>
                <c:pt idx="2">
                  <c:v>1328</c:v>
                </c:pt>
                <c:pt idx="3">
                  <c:v>1338</c:v>
                </c:pt>
                <c:pt idx="4">
                  <c:v>1363</c:v>
                </c:pt>
                <c:pt idx="5">
                  <c:v>1395</c:v>
                </c:pt>
                <c:pt idx="6">
                  <c:v>1433</c:v>
                </c:pt>
                <c:pt idx="7">
                  <c:v>1457</c:v>
                </c:pt>
                <c:pt idx="8">
                  <c:v>1647</c:v>
                </c:pt>
                <c:pt idx="9">
                  <c:v>1664</c:v>
                </c:pt>
                <c:pt idx="10">
                  <c:v>1676</c:v>
                </c:pt>
                <c:pt idx="11">
                  <c:v>1698</c:v>
                </c:pt>
                <c:pt idx="12">
                  <c:v>1699</c:v>
                </c:pt>
                <c:pt idx="13">
                  <c:v>1717</c:v>
                </c:pt>
                <c:pt idx="14">
                  <c:v>1796</c:v>
                </c:pt>
                <c:pt idx="15">
                  <c:v>1897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3268-4315-BBD5-9B05D16A9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axId val="814067056"/>
        <c:axId val="814065808"/>
      </c:barChart>
      <c:catAx>
        <c:axId val="814067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raphik Regular" panose="020B0503030202060203"/>
                <a:ea typeface="+mn-ea"/>
                <a:cs typeface="+mn-cs"/>
              </a:defRPr>
            </a:pPr>
            <a:endParaRPr lang="en-US"/>
          </a:p>
        </c:txPr>
        <c:crossAx val="814065808"/>
        <c:crosses val="autoZero"/>
        <c:auto val="1"/>
        <c:lblAlgn val="ctr"/>
        <c:lblOffset val="100"/>
        <c:noMultiLvlLbl val="0"/>
      </c:catAx>
      <c:valAx>
        <c:axId val="8140658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raphik Regular" panose="020B0503030202060203"/>
                <a:ea typeface="+mn-ea"/>
                <a:cs typeface="+mn-cs"/>
              </a:defRPr>
            </a:pPr>
            <a:endParaRPr lang="en-US"/>
          </a:p>
        </c:txPr>
        <c:crossAx val="814067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and welcome, my name is Neil Angelo Martinez and today I will be presenting to you the results of our Data Analysis for Social Buzz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Today's agenda will be as follows: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 will provide an overview of the business problem and the specific requirements.</a:t>
            </a:r>
          </a:p>
          <a:p>
            <a:pPr lvl="0"/>
            <a:r>
              <a:rPr lang="en-US" dirty="0"/>
              <a:t>I will go over the problems that our team is trying to solve.</a:t>
            </a:r>
          </a:p>
          <a:p>
            <a:pPr lvl="0"/>
            <a:r>
              <a:rPr lang="en-US" dirty="0"/>
              <a:t>I will introduce the team responsible for completing this project.</a:t>
            </a:r>
          </a:p>
          <a:p>
            <a:pPr lvl="0"/>
            <a:r>
              <a:rPr lang="en-US" dirty="0"/>
              <a:t>I will then discuss the process that has been made in completing this task.</a:t>
            </a:r>
          </a:p>
          <a:p>
            <a:pPr lvl="0"/>
            <a:r>
              <a:rPr lang="en-US" dirty="0"/>
              <a:t>Finally, I will go over all the major findings and present them as a series of insights and visualizations based on our investigation.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Accenture started a 3-month initial project in order to prove that we are the best firm to work with and Social Buzz with the current challenges regarding the increasing data gathered every day.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So, we did an audit in Social Buzz’ big data practice and then we will share best practices and give recommendations for a successful IPO.</a:t>
            </a:r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228600" lvl="0" indent="-228600">
              <a:buAutoNum type="arabicPeriod"/>
            </a:pPr>
            <a:r>
              <a:rPr lang="en-US" dirty="0"/>
              <a:t>First, we need to understand the problem by asking the right questions. SO that we will know which questions are important to be answered.</a:t>
            </a:r>
          </a:p>
          <a:p>
            <a:pPr marL="228600" lvl="0" indent="-228600">
              <a:buAutoNum type="arabicPeriod"/>
            </a:pPr>
            <a:r>
              <a:rPr lang="en-US" b="0" i="0" dirty="0">
                <a:solidFill>
                  <a:srgbClr val="223C50"/>
                </a:solidFill>
                <a:effectLst/>
                <a:latin typeface="TradeGothic"/>
              </a:rPr>
              <a:t>We need to create a strategy for collecting and aggregating the appropriate data</a:t>
            </a:r>
          </a:p>
          <a:p>
            <a:pPr marL="228600" lvl="0" indent="-228600">
              <a:buAutoNum type="arabicPeriod"/>
            </a:pPr>
            <a:r>
              <a:rPr lang="en-US" dirty="0"/>
              <a:t>After we gathered the data, the next step was to prepare it for analysis. This entails cleaning, or 'scrubbing,' and is critical in ensuring that we’re working with high-quality data.</a:t>
            </a:r>
          </a:p>
          <a:p>
            <a:pPr marL="228600" lvl="0" indent="-228600">
              <a:buAutoNum type="arabicPeriod"/>
            </a:pPr>
            <a:r>
              <a:rPr lang="en-US" dirty="0"/>
              <a:t>We used our analytical skills to extract insights from the dataset and create visualizations to describe the findings.</a:t>
            </a:r>
          </a:p>
          <a:p>
            <a:pPr marL="228600" lvl="0" indent="-228600">
              <a:buAutoNum type="arabicPeriod"/>
            </a:pPr>
            <a:r>
              <a:rPr lang="en-US" b="0" i="0" dirty="0">
                <a:solidFill>
                  <a:srgbClr val="223C50"/>
                </a:solidFill>
                <a:effectLst/>
                <a:latin typeface="TradeGothic"/>
              </a:rPr>
              <a:t>The final step of the data analytics process is to share these insights, </a:t>
            </a:r>
            <a:r>
              <a:rPr lang="en-US" b="0" i="0" dirty="0" err="1">
                <a:solidFill>
                  <a:srgbClr val="223C50"/>
                </a:solidFill>
                <a:effectLst/>
                <a:latin typeface="TradeGothic"/>
              </a:rPr>
              <a:t>tt</a:t>
            </a:r>
            <a:r>
              <a:rPr lang="en-US" b="0" i="0" dirty="0">
                <a:solidFill>
                  <a:srgbClr val="223C50"/>
                </a:solidFill>
                <a:effectLst/>
                <a:latin typeface="TradeGothic"/>
              </a:rPr>
              <a:t> is critical that the insights you give are completely clear and unambiguous.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There are </a:t>
            </a:r>
            <a:r>
              <a:rPr lang="en-US"/>
              <a:t>24,573 feedbacks.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jpe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svg"/><Relationship Id="rId11" Type="http://schemas.openxmlformats.org/officeDocument/2006/relationships/image" Target="../media/image16.jpeg"/><Relationship Id="rId5" Type="http://schemas.openxmlformats.org/officeDocument/2006/relationships/image" Target="../media/image6.png"/><Relationship Id="rId10" Type="http://schemas.openxmlformats.org/officeDocument/2006/relationships/image" Target="../media/image15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8764" y="2648102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b="1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4C07D0-D30A-2E58-060A-4B4290501BE9}"/>
              </a:ext>
            </a:extLst>
          </p:cNvPr>
          <p:cNvSpPr txBox="1"/>
          <p:nvPr/>
        </p:nvSpPr>
        <p:spPr>
          <a:xfrm>
            <a:off x="2842863" y="5496586"/>
            <a:ext cx="43256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Graphik Regular" panose="020B0503030202060203"/>
              </a:rPr>
              <a:t>Data Analysis</a:t>
            </a:r>
          </a:p>
        </p:txBody>
      </p:sp>
      <p:pic>
        <p:nvPicPr>
          <p:cNvPr id="53" name="Video 52">
            <a:hlinkClick r:id="" action="ppaction://media"/>
            <a:extLst>
              <a:ext uri="{FF2B5EF4-FFF2-40B4-BE49-F238E27FC236}">
                <a16:creationId xmlns:a16="http://schemas.microsoft.com/office/drawing/2014/main" id="{1330F271-DBB3-66EF-D05F-58F7BE3B5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163800" y="7161108"/>
            <a:ext cx="2824223" cy="2824223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77"/>
    </mc:Choice>
    <mc:Fallback>
      <p:transition spd="slow" advTm="1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4" name="TextBox 15">
            <a:extLst>
              <a:ext uri="{FF2B5EF4-FFF2-40B4-BE49-F238E27FC236}">
                <a16:creationId xmlns:a16="http://schemas.microsoft.com/office/drawing/2014/main" id="{3A90234A-916B-4C29-ACF1-11F97E8C2563}"/>
              </a:ext>
            </a:extLst>
          </p:cNvPr>
          <p:cNvSpPr txBox="1"/>
          <p:nvPr/>
        </p:nvSpPr>
        <p:spPr>
          <a:xfrm>
            <a:off x="11277600" y="8016047"/>
            <a:ext cx="5677467" cy="312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endParaRPr lang="en-US" sz="1900" spc="-19" dirty="0">
              <a:solidFill>
                <a:srgbClr val="000000"/>
              </a:solidFill>
              <a:latin typeface="Graphik Regular" panose="020B050303020206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0BB62-1255-99D8-5FDF-74161AE93158}"/>
              </a:ext>
            </a:extLst>
          </p:cNvPr>
          <p:cNvSpPr txBox="1"/>
          <p:nvPr/>
        </p:nvSpPr>
        <p:spPr>
          <a:xfrm>
            <a:off x="10752597" y="1280882"/>
            <a:ext cx="716280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Graphik Regular" panose="020B0503030202060203"/>
              </a:rPr>
              <a:t>The Top 5 categories are </a:t>
            </a:r>
            <a:r>
              <a:rPr lang="en-US" sz="2800" b="1" dirty="0">
                <a:latin typeface="Graphik Regular" panose="020B0503030202060203"/>
              </a:rPr>
              <a:t>Animals, science, healthy living, food, and technology</a:t>
            </a:r>
            <a:r>
              <a:rPr lang="en-US" sz="2800" dirty="0">
                <a:latin typeface="Graphik Regular" panose="020B0503030202060203"/>
              </a:rPr>
              <a:t>. The total reactions for Animals is </a:t>
            </a:r>
            <a:r>
              <a:rPr lang="en-US" sz="2800" b="1" dirty="0">
                <a:latin typeface="Graphik Regular" panose="020B0503030202060203"/>
              </a:rPr>
              <a:t>1,897</a:t>
            </a:r>
            <a:r>
              <a:rPr lang="en-US" sz="2800" dirty="0">
                <a:latin typeface="Graphik Regular" panose="020B0503030202060203"/>
              </a:rPr>
              <a:t> which </a:t>
            </a:r>
            <a:r>
              <a:rPr lang="en-US" sz="2800" b="1" dirty="0">
                <a:latin typeface="Graphik Regular" panose="020B0503030202060203"/>
              </a:rPr>
              <a:t>is 8%</a:t>
            </a:r>
            <a:r>
              <a:rPr lang="en-US" sz="2800" dirty="0">
                <a:latin typeface="Graphik Regular" panose="020B0503030202060203"/>
              </a:rPr>
              <a:t> of the total reactions.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A880AA-BBDE-F003-638C-73569BA80401}"/>
              </a:ext>
            </a:extLst>
          </p:cNvPr>
          <p:cNvSpPr txBox="1"/>
          <p:nvPr/>
        </p:nvSpPr>
        <p:spPr>
          <a:xfrm>
            <a:off x="10839166" y="4311300"/>
            <a:ext cx="716280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raphik Regular" panose="020B0503030202060203"/>
              </a:rPr>
              <a:t>Positive</a:t>
            </a:r>
            <a:r>
              <a:rPr lang="en-US" sz="2800" dirty="0">
                <a:latin typeface="Graphik Regular" panose="020B0503030202060203"/>
              </a:rPr>
              <a:t> feedbacks comprises </a:t>
            </a:r>
            <a:r>
              <a:rPr lang="en-US" sz="2800" b="1" dirty="0">
                <a:latin typeface="Graphik Regular" panose="020B0503030202060203"/>
              </a:rPr>
              <a:t>56% </a:t>
            </a:r>
            <a:r>
              <a:rPr lang="en-US" sz="2800" dirty="0">
                <a:latin typeface="Graphik Regular" panose="020B0503030202060203"/>
              </a:rPr>
              <a:t>and only 13% negative feedbacks which means that users like posts they see in Social Buzz.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81F8D8-C4FB-35E9-2FE6-5ABA36DE0CA1}"/>
              </a:ext>
            </a:extLst>
          </p:cNvPr>
          <p:cNvSpPr txBox="1"/>
          <p:nvPr/>
        </p:nvSpPr>
        <p:spPr>
          <a:xfrm>
            <a:off x="10839166" y="7260778"/>
            <a:ext cx="716280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Graphik Regular" panose="020B0503030202060203"/>
              </a:rPr>
              <a:t>Accenture</a:t>
            </a:r>
            <a:r>
              <a:rPr lang="en-US" sz="2800" dirty="0">
                <a:latin typeface="Graphik Regular" panose="020B0503030202060203"/>
              </a:rPr>
              <a:t> can help in analyzing big data set for future large-scale production.</a:t>
            </a:r>
          </a:p>
        </p:txBody>
      </p:sp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4C8C4628-C31B-AB4E-2590-F47A7D4D2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445698" y="7166847"/>
            <a:ext cx="2824223" cy="2824223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40"/>
    </mc:Choice>
    <mc:Fallback>
      <p:transition spd="slow" advTm="40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35" x="206375" y="8147050"/>
          <p14:tracePt t="1036" x="266700" y="8126413"/>
          <p14:tracePt t="1037" x="307975" y="8126413"/>
          <p14:tracePt t="1038" x="369888" y="8126413"/>
          <p14:tracePt t="1039" x="411163" y="8126413"/>
          <p14:tracePt t="1040" x="452438" y="8126413"/>
          <p14:tracePt t="1041" x="514350" y="8126413"/>
          <p14:tracePt t="1042" x="576263" y="8105775"/>
          <p14:tracePt t="1043" x="638175" y="8105775"/>
          <p14:tracePt t="1044" x="700088" y="8105775"/>
          <p14:tracePt t="1045" x="760413" y="8105775"/>
          <p14:tracePt t="1046" x="801688" y="8085138"/>
          <p14:tracePt t="1047" x="863600" y="8085138"/>
          <p14:tracePt t="1048" x="925513" y="8064500"/>
          <p14:tracePt t="1049" x="987425" y="8064500"/>
          <p14:tracePt t="1050" x="1049338" y="8064500"/>
          <p14:tracePt t="1051" x="1111250" y="8064500"/>
          <p14:tracePt t="1052" x="1173163" y="8064500"/>
          <p14:tracePt t="1053" x="1235075" y="8064500"/>
          <p14:tracePt t="1054" x="1295400" y="8064500"/>
          <p14:tracePt t="1055" x="1357313" y="8043863"/>
          <p14:tracePt t="1056" x="1419225" y="8043863"/>
          <p14:tracePt t="1057" x="1481138" y="8043863"/>
          <p14:tracePt t="1058" x="1563688" y="8043863"/>
          <p14:tracePt t="1059" x="1625600" y="8043863"/>
          <p14:tracePt t="1060" x="1687513" y="8023225"/>
          <p14:tracePt t="1061" x="1747838" y="8023225"/>
          <p14:tracePt t="1062" x="1830388" y="8023225"/>
          <p14:tracePt t="1063" x="1892300" y="8023225"/>
          <p14:tracePt t="1064" x="1954213" y="8023225"/>
          <p14:tracePt t="1065" x="2036763" y="8002588"/>
          <p14:tracePt t="1066" x="2098675" y="8002588"/>
          <p14:tracePt t="1067" x="2181225" y="8002588"/>
          <p14:tracePt t="1068" x="2241550" y="8002588"/>
          <p14:tracePt t="1069" x="2303463" y="8002588"/>
          <p14:tracePt t="1070" x="2386013" y="8002588"/>
          <p14:tracePt t="1071" x="2447925" y="8002588"/>
          <p14:tracePt t="1072" x="2509838" y="8002588"/>
          <p14:tracePt t="1073" x="2551113" y="8002588"/>
          <p14:tracePt t="1074" x="2633663" y="8002588"/>
          <p14:tracePt t="1075" x="2695575" y="8002588"/>
          <p14:tracePt t="1076" x="2755900" y="8002588"/>
          <p14:tracePt t="1077" x="2817813" y="8002588"/>
          <p14:tracePt t="1078" x="2879725" y="8002588"/>
          <p14:tracePt t="1079" x="2941638" y="8002588"/>
          <p14:tracePt t="1080" x="3003550" y="8002588"/>
          <p14:tracePt t="1081" x="3065463" y="8002588"/>
          <p14:tracePt t="1082" x="3127375" y="8002588"/>
          <p14:tracePt t="1083" x="3168650" y="8002588"/>
          <p14:tracePt t="1084" x="3209925" y="8002588"/>
          <p14:tracePt t="1085" x="3270250" y="8002588"/>
          <p14:tracePt t="1086" x="3332163" y="8002588"/>
          <p14:tracePt t="1087" x="3373438" y="8002588"/>
          <p14:tracePt t="1088" x="3414713" y="8002588"/>
          <p14:tracePt t="1089" x="3455988" y="8002588"/>
          <p14:tracePt t="1090" x="3497263" y="8002588"/>
          <p14:tracePt t="1091" x="3559175" y="8002588"/>
          <p14:tracePt t="1092" x="3600450" y="8002588"/>
          <p14:tracePt t="1093" x="3641725" y="8002588"/>
          <p14:tracePt t="1096" x="3763963" y="8002588"/>
          <p14:tracePt t="1097" x="3805238" y="8002588"/>
          <p14:tracePt t="1098" x="3846513" y="7981950"/>
          <p14:tracePt t="1099" x="3867150" y="7981950"/>
          <p14:tracePt t="1100" x="3887788" y="7981950"/>
          <p14:tracePt t="1101" x="3929063" y="7981950"/>
          <p14:tracePt t="1102" x="3990975" y="7981950"/>
          <p14:tracePt t="1103" x="4011613" y="7981950"/>
          <p14:tracePt t="1104" x="4032250" y="7981950"/>
          <p14:tracePt t="1105" x="4052888" y="7981950"/>
          <p14:tracePt t="1106" x="4114800" y="7981950"/>
          <p14:tracePt t="1108" x="4135438" y="7981950"/>
          <p14:tracePt t="1109" x="4176713" y="7981950"/>
          <p14:tracePt t="1110" x="4197350" y="7981950"/>
          <p14:tracePt t="1112" x="4216400" y="7962900"/>
          <p14:tracePt t="1113" x="4237038" y="7962900"/>
          <p14:tracePt t="1114" x="4257675" y="7962900"/>
          <p14:tracePt t="1116" x="4298950" y="7962900"/>
          <p14:tracePt t="1118" x="4319588" y="7962900"/>
          <p14:tracePt t="1120" x="4340225" y="7962900"/>
          <p14:tracePt t="1124" x="4360863" y="7962900"/>
          <p14:tracePt t="1125" x="4381500" y="7962900"/>
          <p14:tracePt t="1128" x="4402138" y="7962900"/>
          <p14:tracePt t="1307" x="4422775" y="7942263"/>
          <p14:tracePt t="1339" x="4422775" y="7921625"/>
          <p14:tracePt t="1347" x="4422775" y="7900988"/>
          <p14:tracePt t="1353" x="4443413" y="7880350"/>
          <p14:tracePt t="1358" x="4464050" y="7880350"/>
          <p14:tracePt t="1359" x="4464050" y="7859713"/>
          <p14:tracePt t="1362" x="4464050" y="7839075"/>
          <p14:tracePt t="1363" x="4484688" y="7839075"/>
          <p14:tracePt t="1365" x="4484688" y="7818438"/>
          <p14:tracePt t="1368" x="4505325" y="7818438"/>
          <p14:tracePt t="1369" x="4505325" y="7797800"/>
          <p14:tracePt t="1372" x="4525963" y="7777163"/>
          <p14:tracePt t="1374" x="4546600" y="7777163"/>
          <p14:tracePt t="1375" x="4546600" y="7756525"/>
          <p14:tracePt t="1376" x="4546600" y="7735888"/>
          <p14:tracePt t="1377" x="4567238" y="7735888"/>
          <p14:tracePt t="1379" x="4567238" y="7715250"/>
          <p14:tracePt t="1380" x="4587875" y="7715250"/>
          <p14:tracePt t="1382" x="4587875" y="7694613"/>
          <p14:tracePt t="1383" x="4608513" y="7694613"/>
          <p14:tracePt t="1384" x="4629150" y="7673975"/>
          <p14:tracePt t="1385" x="4629150" y="7653338"/>
          <p14:tracePt t="1387" x="4649788" y="7632700"/>
          <p14:tracePt t="1389" x="4670425" y="7632700"/>
          <p14:tracePt t="1390" x="4670425" y="7612063"/>
          <p14:tracePt t="1392" x="4691063" y="7591425"/>
          <p14:tracePt t="1393" x="4710113" y="7570788"/>
          <p14:tracePt t="1395" x="4730750" y="7550150"/>
          <p14:tracePt t="1397" x="4751388" y="7529513"/>
          <p14:tracePt t="1399" x="4772025" y="7508875"/>
          <p14:tracePt t="1400" x="4792663" y="7488238"/>
          <p14:tracePt t="1402" x="4813300" y="7467600"/>
          <p14:tracePt t="1404" x="4833938" y="7427913"/>
          <p14:tracePt t="1406" x="4854575" y="7407275"/>
          <p14:tracePt t="1407" x="4875213" y="7407275"/>
          <p14:tracePt t="1408" x="4875213" y="7386638"/>
          <p14:tracePt t="1409" x="4895850" y="7366000"/>
          <p14:tracePt t="1410" x="4895850" y="7345363"/>
          <p14:tracePt t="1411" x="4916488" y="7324725"/>
          <p14:tracePt t="1412" x="4937125" y="7304088"/>
          <p14:tracePt t="1413" x="4937125" y="7283450"/>
          <p14:tracePt t="1416" x="5019675" y="7221538"/>
          <p14:tracePt t="1417" x="5019675" y="7200900"/>
          <p14:tracePt t="1418" x="5040313" y="7180263"/>
          <p14:tracePt t="1419" x="5060950" y="7159625"/>
          <p14:tracePt t="1420" x="5081588" y="7138988"/>
          <p14:tracePt t="1421" x="5102225" y="7097713"/>
          <p14:tracePt t="1422" x="5122863" y="7077075"/>
          <p14:tracePt t="1423" x="5143500" y="7077075"/>
          <p14:tracePt t="1424" x="5164138" y="7035800"/>
          <p14:tracePt t="1426" x="5184775" y="6994525"/>
          <p14:tracePt t="1427" x="5203825" y="6973888"/>
          <p14:tracePt t="1428" x="5245100" y="6953250"/>
          <p14:tracePt t="1429" x="5245100" y="6934200"/>
          <p14:tracePt t="1430" x="5265738" y="6913563"/>
          <p14:tracePt t="1431" x="5286375" y="6872288"/>
          <p14:tracePt t="1432" x="5307013" y="6872288"/>
          <p14:tracePt t="1433" x="5327650" y="6831013"/>
          <p14:tracePt t="1434" x="5348288" y="6810375"/>
          <p14:tracePt t="1435" x="5368925" y="6789738"/>
          <p14:tracePt t="1436" x="5368925" y="6769100"/>
          <p14:tracePt t="1437" x="5389563" y="6769100"/>
          <p14:tracePt t="1438" x="5410200" y="6727825"/>
          <p14:tracePt t="1439" x="5430838" y="6727825"/>
          <p14:tracePt t="1440" x="5451475" y="6686550"/>
          <p14:tracePt t="1441" x="5472113" y="6665913"/>
          <p14:tracePt t="1442" x="5492750" y="6645275"/>
          <p14:tracePt t="1443" x="5513388" y="6624638"/>
          <p14:tracePt t="1444" x="5513388" y="6604000"/>
          <p14:tracePt t="1445" x="5534025" y="6583363"/>
          <p14:tracePt t="1446" x="5554663" y="6583363"/>
          <p14:tracePt t="1447" x="5554663" y="6542088"/>
          <p14:tracePt t="1448" x="5595938" y="6542088"/>
          <p14:tracePt t="1449" x="5595938" y="6521450"/>
          <p14:tracePt t="1450" x="5616575" y="6500813"/>
          <p14:tracePt t="1451" x="5616575" y="6480175"/>
          <p14:tracePt t="1452" x="5657850" y="6459538"/>
          <p14:tracePt t="1453" x="5657850" y="6438900"/>
          <p14:tracePt t="1455" x="5697538" y="6399213"/>
          <p14:tracePt t="1457" x="5718175" y="6378575"/>
          <p14:tracePt t="1458" x="5718175" y="6357938"/>
          <p14:tracePt t="1459" x="5738813" y="6357938"/>
          <p14:tracePt t="1460" x="5738813" y="6337300"/>
          <p14:tracePt t="1461" x="5759450" y="6316663"/>
          <p14:tracePt t="1462" x="5780088" y="6316663"/>
          <p14:tracePt t="1463" x="5780088" y="6296025"/>
          <p14:tracePt t="1464" x="5800725" y="6275388"/>
          <p14:tracePt t="1465" x="5800725" y="6254750"/>
          <p14:tracePt t="1466" x="5821363" y="6234113"/>
          <p14:tracePt t="1467" x="5842000" y="6234113"/>
          <p14:tracePt t="1469" x="5842000" y="6192838"/>
          <p14:tracePt t="1470" x="5862638" y="6192838"/>
          <p14:tracePt t="1471" x="5862638" y="6172200"/>
          <p14:tracePt t="1472" x="5883275" y="6172200"/>
          <p14:tracePt t="1473" x="5883275" y="6151563"/>
          <p14:tracePt t="1474" x="5903913" y="6151563"/>
          <p14:tracePt t="1475" x="5903913" y="6130925"/>
          <p14:tracePt t="1476" x="5903913" y="6110288"/>
          <p14:tracePt t="1477" x="5924550" y="6089650"/>
          <p14:tracePt t="1479" x="5945188" y="6069013"/>
          <p14:tracePt t="1481" x="5945188" y="6048375"/>
          <p14:tracePt t="1482" x="5965825" y="6027738"/>
          <p14:tracePt t="1484" x="5965825" y="6007100"/>
          <p14:tracePt t="1485" x="5986463" y="6007100"/>
          <p14:tracePt t="1486" x="5986463" y="5986463"/>
          <p14:tracePt t="1487" x="6007100" y="5986463"/>
          <p14:tracePt t="1488" x="6007100" y="5965825"/>
          <p14:tracePt t="1490" x="6007100" y="5945188"/>
          <p14:tracePt t="1492" x="6027738" y="5924550"/>
          <p14:tracePt t="1495" x="6027738" y="5905500"/>
          <p14:tracePt t="1496" x="6048375" y="5905500"/>
          <p14:tracePt t="1499" x="6048375" y="5884863"/>
          <p14:tracePt t="1501" x="6069013" y="5864225"/>
          <p14:tracePt t="1504" x="6089650" y="5843588"/>
          <p14:tracePt t="1507" x="6089650" y="5822950"/>
          <p14:tracePt t="1509" x="6089650" y="5802313"/>
          <p14:tracePt t="1510" x="6110288" y="5781675"/>
          <p14:tracePt t="1513" x="6110288" y="5761038"/>
          <p14:tracePt t="1516" x="6130925" y="5740400"/>
          <p14:tracePt t="1519" x="6130925" y="5719763"/>
          <p14:tracePt t="1520" x="6130925" y="5699125"/>
          <p14:tracePt t="1523" x="6151563" y="5678488"/>
          <p14:tracePt t="1525" x="6151563" y="5657850"/>
          <p14:tracePt t="1527" x="6172200" y="5657850"/>
          <p14:tracePt t="1528" x="6172200" y="5637213"/>
          <p14:tracePt t="1529" x="6172200" y="5616575"/>
          <p14:tracePt t="1530" x="6191250" y="5616575"/>
          <p14:tracePt t="1532" x="6191250" y="5595938"/>
          <p14:tracePt t="1535" x="6211888" y="5575300"/>
          <p14:tracePt t="1540" x="6211888" y="5554663"/>
          <p14:tracePt t="1542" x="6232525" y="5554663"/>
          <p14:tracePt t="1544" x="6232525" y="5534025"/>
          <p14:tracePt t="1553" x="6253163" y="5534025"/>
          <p14:tracePt t="1559" x="6273800" y="5534025"/>
          <p14:tracePt t="1560" x="6273800" y="5554663"/>
          <p14:tracePt t="1566" x="6273800" y="5575300"/>
          <p14:tracePt t="1571" x="6273800" y="5616575"/>
          <p14:tracePt t="1573" x="6273800" y="5637213"/>
          <p14:tracePt t="1579" x="6273800" y="5678488"/>
          <p14:tracePt t="1585" x="6273800" y="5699125"/>
          <p14:tracePt t="1799" x="6273800" y="5719763"/>
          <p14:tracePt t="1800" x="6253163" y="5719763"/>
          <p14:tracePt t="1802" x="6211888" y="5719763"/>
          <p14:tracePt t="1803" x="6191250" y="5740400"/>
          <p14:tracePt t="1804" x="6130925" y="5740400"/>
          <p14:tracePt t="1805" x="6089650" y="5740400"/>
          <p14:tracePt t="1806" x="6048375" y="5740400"/>
          <p14:tracePt t="1807" x="6027738" y="5740400"/>
          <p14:tracePt t="1808" x="6007100" y="5740400"/>
          <p14:tracePt t="1809" x="5945188" y="5740400"/>
          <p14:tracePt t="1810" x="5924550" y="5740400"/>
          <p14:tracePt t="1811" x="5903913" y="5740400"/>
          <p14:tracePt t="1812" x="5883275" y="5740400"/>
          <p14:tracePt t="1817" x="5842000" y="5740400"/>
          <p14:tracePt t="1818" x="5821363" y="5740400"/>
          <p14:tracePt t="1820" x="5800725" y="5740400"/>
          <p14:tracePt t="1822" x="5780088" y="5740400"/>
          <p14:tracePt t="1824" x="5759450" y="5740400"/>
          <p14:tracePt t="1825" x="5738813" y="5740400"/>
          <p14:tracePt t="1828" x="5718175" y="5719763"/>
          <p14:tracePt t="1830" x="5718175" y="5699125"/>
          <p14:tracePt t="1834" x="5718175" y="5678488"/>
          <p14:tracePt t="1837" x="5718175" y="5657850"/>
          <p14:tracePt t="1839" x="5738813" y="5657850"/>
          <p14:tracePt t="1840" x="5738813" y="5637213"/>
          <p14:tracePt t="1841" x="5759450" y="5616575"/>
          <p14:tracePt t="1843" x="5780088" y="5595938"/>
          <p14:tracePt t="1844" x="5800725" y="5595938"/>
          <p14:tracePt t="1845" x="5800725" y="5575300"/>
          <p14:tracePt t="1846" x="5821363" y="5554663"/>
          <p14:tracePt t="1847" x="5842000" y="5554663"/>
          <p14:tracePt t="1848" x="5862638" y="5534025"/>
          <p14:tracePt t="1849" x="5903913" y="5534025"/>
          <p14:tracePt t="1850" x="5924550" y="5513388"/>
          <p14:tracePt t="1851" x="5945188" y="5492750"/>
          <p14:tracePt t="1852" x="5986463" y="5472113"/>
          <p14:tracePt t="1853" x="6027738" y="5430838"/>
          <p14:tracePt t="1854" x="6048375" y="5430838"/>
          <p14:tracePt t="1855" x="6089650" y="5410200"/>
          <p14:tracePt t="1856" x="6110288" y="5391150"/>
          <p14:tracePt t="1857" x="6151563" y="5349875"/>
          <p14:tracePt t="1858" x="6191250" y="5329238"/>
          <p14:tracePt t="1859" x="6211888" y="5287963"/>
          <p14:tracePt t="1860" x="6253163" y="5267325"/>
          <p14:tracePt t="1861" x="6315075" y="5226050"/>
          <p14:tracePt t="1862" x="6335713" y="5205413"/>
          <p14:tracePt t="1863" x="6376988" y="5164138"/>
          <p14:tracePt t="1864" x="6438900" y="5143500"/>
          <p14:tracePt t="1865" x="6480175" y="5081588"/>
          <p14:tracePt t="1866" x="6521450" y="5060950"/>
          <p14:tracePt t="1867" x="6562725" y="5040313"/>
          <p14:tracePt t="1868" x="6604000" y="4978400"/>
          <p14:tracePt t="1869" x="6645275" y="4957763"/>
          <p14:tracePt t="1870" x="6684963" y="4916488"/>
          <p14:tracePt t="1871" x="6746875" y="4876800"/>
          <p14:tracePt t="1872" x="6788150" y="4835525"/>
          <p14:tracePt t="1873" x="6829425" y="4794250"/>
          <p14:tracePt t="1874" x="6891338" y="4752975"/>
          <p14:tracePt t="1875" x="6932613" y="4711700"/>
          <p14:tracePt t="1876" x="6973888" y="4670425"/>
          <p14:tracePt t="1877" x="7015163" y="4629150"/>
          <p14:tracePt t="1878" x="7056438" y="4587875"/>
          <p14:tracePt t="1879" x="7097713" y="4525963"/>
          <p14:tracePt t="1880" x="7178675" y="4505325"/>
          <p14:tracePt t="1883" x="7302500" y="4362450"/>
          <p14:tracePt t="1884" x="7343775" y="4300538"/>
          <p14:tracePt t="1885" x="7385050" y="4279900"/>
          <p14:tracePt t="1886" x="7426325" y="4238625"/>
          <p14:tracePt t="1887" x="7488238" y="4176713"/>
          <p14:tracePt t="1888" x="7529513" y="4135438"/>
          <p14:tracePt t="1889" x="7570788" y="4094163"/>
          <p14:tracePt t="1890" x="7612063" y="4052888"/>
          <p14:tracePt t="1891" x="7672388" y="3990975"/>
          <p14:tracePt t="1892" x="7713663" y="3949700"/>
          <p14:tracePt t="1893" x="7754938" y="3908425"/>
          <p14:tracePt t="1894" x="7775575" y="3887788"/>
          <p14:tracePt t="1895" x="7837488" y="3827463"/>
          <p14:tracePt t="1896" x="7878763" y="3786188"/>
          <p14:tracePt t="1897" x="7920038" y="3765550"/>
          <p14:tracePt t="1898" x="7961313" y="3724275"/>
          <p14:tracePt t="1899" x="8023225" y="3683000"/>
          <p14:tracePt t="1900" x="8064500" y="3621088"/>
          <p14:tracePt t="1901" x="8105775" y="3579813"/>
          <p14:tracePt t="1902" x="8147050" y="3559175"/>
          <p14:tracePt t="1903" x="8186738" y="3497263"/>
          <p14:tracePt t="1904" x="8228013" y="3476625"/>
          <p14:tracePt t="1905" x="8289925" y="3435350"/>
          <p14:tracePt t="1906" x="8331200" y="3394075"/>
          <p14:tracePt t="1907" x="8351838" y="3373438"/>
          <p14:tracePt t="1908" x="8413750" y="3333750"/>
          <p14:tracePt t="1909" x="8455025" y="3313113"/>
          <p14:tracePt t="1910" x="8496300" y="3271838"/>
          <p14:tracePt t="1911" x="8537575" y="3230563"/>
          <p14:tracePt t="1912" x="8599488" y="3189288"/>
          <p14:tracePt t="1913" x="8659813" y="3168650"/>
          <p14:tracePt t="1914" x="8680450" y="3127375"/>
          <p14:tracePt t="1915" x="8721725" y="3106738"/>
          <p14:tracePt t="1916" x="8804275" y="3065463"/>
          <p14:tracePt t="1917" x="8845550" y="3044825"/>
          <p14:tracePt t="1918" x="8866188" y="3024188"/>
          <p14:tracePt t="1919" x="8928100" y="3003550"/>
          <p14:tracePt t="1920" x="8969375" y="2962275"/>
          <p14:tracePt t="1921" x="9010650" y="2941638"/>
          <p14:tracePt t="1922" x="9051925" y="2921000"/>
          <p14:tracePt t="1923" x="9093200" y="2900363"/>
          <p14:tracePt t="1924" x="9153525" y="2879725"/>
          <p14:tracePt t="1925" x="9194800" y="2859088"/>
          <p14:tracePt t="1926" x="9256713" y="2819400"/>
          <p14:tracePt t="1927" x="9277350" y="2798763"/>
          <p14:tracePt t="1928" x="9339263" y="2778125"/>
          <p14:tracePt t="1929" x="9401175" y="2757488"/>
          <p14:tracePt t="1930" x="9421813" y="2757488"/>
          <p14:tracePt t="1931" x="9463088" y="2716213"/>
          <p14:tracePt t="1932" x="9525000" y="2716213"/>
          <p14:tracePt t="1933" x="9566275" y="2695575"/>
          <p14:tracePt t="1935" x="9628188" y="2654300"/>
          <p14:tracePt t="1936" x="9667875" y="2654300"/>
          <p14:tracePt t="1937" x="9729788" y="2633663"/>
          <p14:tracePt t="1938" x="9750425" y="2613025"/>
          <p14:tracePt t="1939" x="9791700" y="2592388"/>
          <p14:tracePt t="1940" x="9832975" y="2592388"/>
          <p14:tracePt t="1941" x="9874250" y="2571750"/>
          <p14:tracePt t="1942" x="9915525" y="2571750"/>
          <p14:tracePt t="1943" x="9936163" y="2551113"/>
          <p14:tracePt t="1944" x="9977438" y="2551113"/>
          <p14:tracePt t="1945" x="10018713" y="2530475"/>
          <p14:tracePt t="1946" x="10039350" y="2530475"/>
          <p14:tracePt t="1947" x="10080625" y="2509838"/>
          <p14:tracePt t="1950" x="10161588" y="2509838"/>
          <p14:tracePt t="1951" x="10202863" y="2489200"/>
          <p14:tracePt t="1952" x="10223500" y="2489200"/>
          <p14:tracePt t="1953" x="10264775" y="2468563"/>
          <p14:tracePt t="1954" x="10285413" y="2468563"/>
          <p14:tracePt t="1955" x="10306050" y="2468563"/>
          <p14:tracePt t="1956" x="10326688" y="2468563"/>
          <p14:tracePt t="1957" x="10347325" y="2468563"/>
          <p14:tracePt t="1958" x="10367963" y="2447925"/>
          <p14:tracePt t="1959" x="10388600" y="2447925"/>
          <p14:tracePt t="1960" x="10409238" y="2427288"/>
          <p14:tracePt t="1961" x="10429875" y="2427288"/>
          <p14:tracePt t="1962" x="10450513" y="2427288"/>
          <p14:tracePt t="1963" x="10471150" y="2427288"/>
          <p14:tracePt t="1965" x="10491788" y="2406650"/>
          <p14:tracePt t="1966" x="10512425" y="2406650"/>
          <p14:tracePt t="1967" x="10533063" y="2406650"/>
          <p14:tracePt t="1969" x="10553700" y="2406650"/>
          <p14:tracePt t="1970" x="10574338" y="2406650"/>
          <p14:tracePt t="1971" x="10574338" y="2386013"/>
          <p14:tracePt t="1972" x="10594975" y="2386013"/>
          <p14:tracePt t="1973" x="10594975" y="2365375"/>
          <p14:tracePt t="1974" x="10615613" y="2365375"/>
          <p14:tracePt t="1976" x="10634663" y="2365375"/>
          <p14:tracePt t="1979" x="10655300" y="2344738"/>
          <p14:tracePt t="1981" x="10675938" y="2344738"/>
          <p14:tracePt t="1985" x="10696575" y="2344738"/>
          <p14:tracePt t="1987" x="10696575" y="2324100"/>
          <p14:tracePt t="1994" x="10717213" y="2324100"/>
          <p14:tracePt t="2004" x="10717213" y="2305050"/>
          <p14:tracePt t="2019" x="10717213" y="2284413"/>
          <p14:tracePt t="2023" x="10717213" y="2263775"/>
          <p14:tracePt t="2030" x="10717213" y="2243138"/>
          <p14:tracePt t="2034" x="10717213" y="2222500"/>
          <p14:tracePt t="2038" x="10717213" y="2201863"/>
          <p14:tracePt t="2040" x="10717213" y="2181225"/>
          <p14:tracePt t="2043" x="10696575" y="2160588"/>
          <p14:tracePt t="2046" x="10696575" y="2139950"/>
          <p14:tracePt t="2049" x="10675938" y="2119313"/>
          <p14:tracePt t="2050" x="10675938" y="2098675"/>
          <p14:tracePt t="2052" x="10655300" y="2098675"/>
          <p14:tracePt t="2053" x="10655300" y="2078038"/>
          <p14:tracePt t="2056" x="10655300" y="2057400"/>
          <p14:tracePt t="2059" x="10634663" y="2036763"/>
          <p14:tracePt t="2060" x="10634663" y="2016125"/>
          <p14:tracePt t="2061" x="10615613" y="2016125"/>
          <p14:tracePt t="2063" x="10615613" y="1995488"/>
          <p14:tracePt t="2065" x="10615613" y="1974850"/>
          <p14:tracePt t="2066" x="10594975" y="1974850"/>
          <p14:tracePt t="2067" x="10594975" y="1954213"/>
          <p14:tracePt t="2070" x="10574338" y="1933575"/>
          <p14:tracePt t="2071" x="10553700" y="1912938"/>
          <p14:tracePt t="2074" x="10553700" y="1892300"/>
          <p14:tracePt t="2075" x="10533063" y="1892300"/>
          <p14:tracePt t="2076" x="10533063" y="1871663"/>
          <p14:tracePt t="2078" x="10533063" y="1851025"/>
          <p14:tracePt t="2080" x="10512425" y="1851025"/>
          <p14:tracePt t="2082" x="10512425" y="1830388"/>
          <p14:tracePt t="2083" x="10491788" y="1830388"/>
          <p14:tracePt t="2085" x="10491788" y="1809750"/>
          <p14:tracePt t="2086" x="10471150" y="1809750"/>
          <p14:tracePt t="2090" x="10471150" y="1790700"/>
          <p14:tracePt t="2091" x="10450513" y="1790700"/>
          <p14:tracePt t="2093" x="10450513" y="1770063"/>
          <p14:tracePt t="2096" x="10429875" y="1770063"/>
          <p14:tracePt t="2098" x="10429875" y="1749425"/>
          <p14:tracePt t="2103" x="10409238" y="1749425"/>
          <p14:tracePt t="2106" x="10388600" y="1728788"/>
          <p14:tracePt t="2115" x="10367963" y="1728788"/>
          <p14:tracePt t="2118" x="10367963" y="1708150"/>
          <p14:tracePt t="2125" x="10367963" y="1687513"/>
          <p14:tracePt t="2129" x="10347325" y="1687513"/>
          <p14:tracePt t="2145" x="10347325" y="1666875"/>
          <p14:tracePt t="2146" x="10326688" y="1666875"/>
          <p14:tracePt t="2159" x="10306050" y="1666875"/>
          <p14:tracePt t="2175" x="10306050" y="1646238"/>
          <p14:tracePt t="2201" x="10285413" y="1625600"/>
          <p14:tracePt t="2216" x="10285413" y="1604963"/>
          <p14:tracePt t="2221" x="10285413" y="1584325"/>
          <p14:tracePt t="2233" x="10285413" y="1563688"/>
          <p14:tracePt t="2247" x="10285413" y="1543050"/>
          <p14:tracePt t="2263" x="10285413" y="1522413"/>
          <p14:tracePt t="2278" x="10285413" y="1501775"/>
          <p14:tracePt t="2481" x="10264775" y="1501775"/>
          <p14:tracePt t="2508" x="10264775" y="1481138"/>
          <p14:tracePt t="2517" x="10244138" y="1481138"/>
          <p14:tracePt t="2561" x="10223500" y="1481138"/>
          <p14:tracePt t="2653" x="10202863" y="1481138"/>
          <p14:tracePt t="2987" x="10182225" y="1481138"/>
          <p14:tracePt t="3006" x="10182225" y="1460500"/>
          <p14:tracePt t="3422" x="10161588" y="1460500"/>
          <p14:tracePt t="3428" x="10140950" y="1460500"/>
          <p14:tracePt t="3443" x="10121900" y="1460500"/>
          <p14:tracePt t="3465" x="10101263" y="1460500"/>
          <p14:tracePt t="3499" x="10080625" y="1460500"/>
          <p14:tracePt t="3508" x="10059988" y="1460500"/>
          <p14:tracePt t="3530" x="10039350" y="1460500"/>
          <p14:tracePt t="3866" x="10018713" y="1460500"/>
          <p14:tracePt t="3873" x="9998075" y="1460500"/>
          <p14:tracePt t="3882" x="9977438" y="1460500"/>
          <p14:tracePt t="3889" x="9977438" y="1481138"/>
          <p14:tracePt t="3914" x="9977438" y="1501775"/>
          <p14:tracePt t="3919" x="9956800" y="1501775"/>
          <p14:tracePt t="3924" x="9956800" y="1522413"/>
          <p14:tracePt t="3947" x="9956800" y="1543050"/>
          <p14:tracePt t="3977" x="9977438" y="1543050"/>
          <p14:tracePt t="3980" x="9998075" y="1543050"/>
          <p14:tracePt t="3984" x="10018713" y="1543050"/>
          <p14:tracePt t="3988" x="10039350" y="1543050"/>
          <p14:tracePt t="3990" x="10059988" y="1543050"/>
          <p14:tracePt t="3991" x="10080625" y="1543050"/>
          <p14:tracePt t="3993" x="10080625" y="1522413"/>
          <p14:tracePt t="3994" x="10101263" y="1522413"/>
          <p14:tracePt t="3996" x="10121900" y="1501775"/>
          <p14:tracePt t="3999" x="10140950" y="1501775"/>
          <p14:tracePt t="4000" x="10161588" y="1501775"/>
          <p14:tracePt t="4004" x="10202863" y="1481138"/>
          <p14:tracePt t="4006" x="10244138" y="1481138"/>
          <p14:tracePt t="4008" x="10264775" y="1481138"/>
          <p14:tracePt t="4009" x="10285413" y="1460500"/>
          <p14:tracePt t="4010" x="10306050" y="1460500"/>
          <p14:tracePt t="4012" x="10326688" y="1439863"/>
          <p14:tracePt t="4013" x="10347325" y="1439863"/>
          <p14:tracePt t="4014" x="10367963" y="1439863"/>
          <p14:tracePt t="4015" x="10388600" y="1439863"/>
          <p14:tracePt t="4017" x="10429875" y="1439863"/>
          <p14:tracePt t="4018" x="10429875" y="1419225"/>
          <p14:tracePt t="4019" x="10450513" y="1419225"/>
          <p14:tracePt t="4020" x="10491788" y="1419225"/>
          <p14:tracePt t="4021" x="10512425" y="1419225"/>
          <p14:tracePt t="4022" x="10533063" y="1419225"/>
          <p14:tracePt t="4023" x="10553700" y="1419225"/>
          <p14:tracePt t="4025" x="10594975" y="1419225"/>
          <p14:tracePt t="4026" x="10615613" y="1398588"/>
          <p14:tracePt t="4027" x="10634663" y="1398588"/>
          <p14:tracePt t="4028" x="10655300" y="1398588"/>
          <p14:tracePt t="4029" x="10675938" y="1398588"/>
          <p14:tracePt t="4030" x="10696575" y="1377950"/>
          <p14:tracePt t="4031" x="10717213" y="1377950"/>
          <p14:tracePt t="4032" x="10737850" y="1377950"/>
          <p14:tracePt t="4033" x="10758488" y="1377950"/>
          <p14:tracePt t="4034" x="10799763" y="1377950"/>
          <p14:tracePt t="4036" x="10820400" y="1377950"/>
          <p14:tracePt t="4037" x="10861675" y="1377950"/>
          <p14:tracePt t="4039" x="10882313" y="1377950"/>
          <p14:tracePt t="4040" x="10923588" y="1377950"/>
          <p14:tracePt t="4043" x="10964863" y="1357313"/>
          <p14:tracePt t="4044" x="10985500" y="1357313"/>
          <p14:tracePt t="4045" x="11026775" y="1357313"/>
          <p14:tracePt t="4046" x="11047413" y="1357313"/>
          <p14:tracePt t="4048" x="11068050" y="1357313"/>
          <p14:tracePt t="4049" x="11088688" y="1357313"/>
          <p14:tracePt t="4050" x="11109325" y="1357313"/>
          <p14:tracePt t="4051" x="11128375" y="1357313"/>
          <p14:tracePt t="4052" x="11149013" y="1357313"/>
          <p14:tracePt t="4054" x="11169650" y="1357313"/>
          <p14:tracePt t="4056" x="11190288" y="1357313"/>
          <p14:tracePt t="4057" x="11231563" y="1357313"/>
          <p14:tracePt t="4059" x="11252200" y="1357313"/>
          <p14:tracePt t="4061" x="11272838" y="1357313"/>
          <p14:tracePt t="4062" x="11293475" y="1357313"/>
          <p14:tracePt t="4063" x="11314113" y="1357313"/>
          <p14:tracePt t="4065" x="11334750" y="1357313"/>
          <p14:tracePt t="4068" x="11376025" y="1336675"/>
          <p14:tracePt t="4070" x="11396663" y="1336675"/>
          <p14:tracePt t="4072" x="11417300" y="1336675"/>
          <p14:tracePt t="4073" x="11437938" y="1336675"/>
          <p14:tracePt t="4075" x="11458575" y="1336675"/>
          <p14:tracePt t="4078" x="11479213" y="1336675"/>
          <p14:tracePt t="4081" x="11499850" y="1336675"/>
          <p14:tracePt t="4082" x="11520488" y="1336675"/>
          <p14:tracePt t="4084" x="11520488" y="1316038"/>
          <p14:tracePt t="4085" x="11541125" y="1316038"/>
          <p14:tracePt t="4089" x="11561763" y="1316038"/>
          <p14:tracePt t="4093" x="11603038" y="1316038"/>
          <p14:tracePt t="4096" x="11622088" y="1316038"/>
          <p14:tracePt t="4099" x="11642725" y="1316038"/>
          <p14:tracePt t="4104" x="11663363" y="1316038"/>
          <p14:tracePt t="4106" x="11684000" y="1316038"/>
          <p14:tracePt t="4110" x="11684000" y="1295400"/>
          <p14:tracePt t="4112" x="11704638" y="1295400"/>
          <p14:tracePt t="4119" x="11725275" y="1295400"/>
          <p14:tracePt t="4127" x="11745913" y="1295400"/>
          <p14:tracePt t="4305" x="11766550" y="1295400"/>
          <p14:tracePt t="4363" x="11787188" y="1295400"/>
          <p14:tracePt t="4367" x="11807825" y="1295400"/>
          <p14:tracePt t="4371" x="11828463" y="1295400"/>
          <p14:tracePt t="4372" x="11849100" y="1295400"/>
          <p14:tracePt t="4375" x="11869738" y="1295400"/>
          <p14:tracePt t="4378" x="11890375" y="1295400"/>
          <p14:tracePt t="4380" x="11911013" y="1295400"/>
          <p14:tracePt t="4382" x="11931650" y="1295400"/>
          <p14:tracePt t="4385" x="11952288" y="1295400"/>
          <p14:tracePt t="4387" x="11972925" y="1295400"/>
          <p14:tracePt t="4390" x="11993563" y="1295400"/>
          <p14:tracePt t="4391" x="12014200" y="1295400"/>
          <p14:tracePt t="4393" x="12034838" y="1295400"/>
          <p14:tracePt t="4396" x="12055475" y="1295400"/>
          <p14:tracePt t="4399" x="12076113" y="1295400"/>
          <p14:tracePt t="4400" x="12096750" y="1295400"/>
          <p14:tracePt t="4402" x="12115800" y="1295400"/>
          <p14:tracePt t="4405" x="12136438" y="1295400"/>
          <p14:tracePt t="4406" x="12157075" y="1295400"/>
          <p14:tracePt t="4407" x="12177713" y="1295400"/>
          <p14:tracePt t="4409" x="12198350" y="1295400"/>
          <p14:tracePt t="4411" x="12218988" y="1295400"/>
          <p14:tracePt t="4413" x="12239625" y="1295400"/>
          <p14:tracePt t="4416" x="12260263" y="1295400"/>
          <p14:tracePt t="4417" x="12280900" y="1295400"/>
          <p14:tracePt t="4420" x="12301538" y="1295400"/>
          <p14:tracePt t="4422" x="12322175" y="1295400"/>
          <p14:tracePt t="4423" x="12342813" y="1295400"/>
          <p14:tracePt t="4426" x="12363450" y="1295400"/>
          <p14:tracePt t="4428" x="12384088" y="1295400"/>
          <p14:tracePt t="4430" x="12404725" y="1295400"/>
          <p14:tracePt t="4431" x="12425363" y="1295400"/>
          <p14:tracePt t="4435" x="12446000" y="1295400"/>
          <p14:tracePt t="4437" x="12446000" y="1276350"/>
          <p14:tracePt t="4438" x="12466638" y="1276350"/>
          <p14:tracePt t="4442" x="12487275" y="1276350"/>
          <p14:tracePt t="4444" x="12507913" y="1276350"/>
          <p14:tracePt t="4447" x="12528550" y="1276350"/>
          <p14:tracePt t="4452" x="12549188" y="1276350"/>
          <p14:tracePt t="4456" x="12569825" y="1255713"/>
          <p14:tracePt t="4459" x="12590463" y="1255713"/>
          <p14:tracePt t="4462" x="12609513" y="1255713"/>
          <p14:tracePt t="4466" x="12609513" y="1235075"/>
          <p14:tracePt t="4469" x="12630150" y="1235075"/>
          <p14:tracePt t="4491" x="12650788" y="1235075"/>
          <p14:tracePt t="4536" x="12671425" y="1235075"/>
          <p14:tracePt t="4551" x="12692063" y="1235075"/>
          <p14:tracePt t="4566" x="12712700" y="1235075"/>
          <p14:tracePt t="4577" x="12733338" y="1235075"/>
          <p14:tracePt t="4593" x="12753975" y="1235075"/>
          <p14:tracePt t="4606" x="12774613" y="1235075"/>
          <p14:tracePt t="5626" x="12774613" y="1255713"/>
          <p14:tracePt t="5634" x="12795250" y="1255713"/>
          <p14:tracePt t="5643" x="12815888" y="1255713"/>
          <p14:tracePt t="5644" x="12815888" y="1276350"/>
          <p14:tracePt t="5651" x="12836525" y="1276350"/>
          <p14:tracePt t="5654" x="12857163" y="1276350"/>
          <p14:tracePt t="5657" x="12877800" y="1295400"/>
          <p14:tracePt t="5661" x="12898438" y="1295400"/>
          <p14:tracePt t="5664" x="12919075" y="1295400"/>
          <p14:tracePt t="5665" x="12939713" y="1316038"/>
          <p14:tracePt t="5667" x="12960350" y="1316038"/>
          <p14:tracePt t="5668" x="12960350" y="1336675"/>
          <p14:tracePt t="5669" x="12980988" y="1336675"/>
          <p14:tracePt t="5671" x="13001625" y="1336675"/>
          <p14:tracePt t="5672" x="13022263" y="1336675"/>
          <p14:tracePt t="5673" x="13022263" y="1357313"/>
          <p14:tracePt t="5674" x="13042900" y="1357313"/>
          <p14:tracePt t="5675" x="13084175" y="1357313"/>
          <p14:tracePt t="5676" x="13103225" y="1357313"/>
          <p14:tracePt t="5677" x="13123863" y="1357313"/>
          <p14:tracePt t="5678" x="13144500" y="1377950"/>
          <p14:tracePt t="5679" x="13165138" y="1377950"/>
          <p14:tracePt t="5680" x="13185775" y="1377950"/>
          <p14:tracePt t="5683" x="13268325" y="1398588"/>
          <p14:tracePt t="5684" x="13309600" y="1398588"/>
          <p14:tracePt t="5685" x="13350875" y="1419225"/>
          <p14:tracePt t="5686" x="13371513" y="1419225"/>
          <p14:tracePt t="5687" x="13412788" y="1439863"/>
          <p14:tracePt t="5688" x="13454063" y="1439863"/>
          <p14:tracePt t="5689" x="13495338" y="1439863"/>
          <p14:tracePt t="5690" x="13536613" y="1439863"/>
          <p14:tracePt t="5691" x="13557250" y="1439863"/>
          <p14:tracePt t="5692" x="13596938" y="1460500"/>
          <p14:tracePt t="5693" x="13638213" y="1460500"/>
          <p14:tracePt t="5694" x="13679488" y="1481138"/>
          <p14:tracePt t="5695" x="13720763" y="1481138"/>
          <p14:tracePt t="5696" x="13762038" y="1481138"/>
          <p14:tracePt t="5697" x="13803313" y="1501775"/>
          <p14:tracePt t="5698" x="13865225" y="1501775"/>
          <p14:tracePt t="5699" x="13906500" y="1501775"/>
          <p14:tracePt t="5700" x="13927138" y="1501775"/>
          <p14:tracePt t="5701" x="13968413" y="1501775"/>
          <p14:tracePt t="5702" x="14030325" y="1501775"/>
          <p14:tracePt t="5703" x="14071600" y="1522413"/>
          <p14:tracePt t="5704" x="14111288" y="1522413"/>
          <p14:tracePt t="5705" x="14152563" y="1522413"/>
          <p14:tracePt t="5705" x="14193838" y="1543050"/>
          <p14:tracePt t="5707" x="14235113" y="1543050"/>
          <p14:tracePt t="5708" x="14276388" y="1543050"/>
          <p14:tracePt t="5709" x="14317663" y="1543050"/>
          <p14:tracePt t="5710" x="14379575" y="1543050"/>
          <p14:tracePt t="5711" x="14420850" y="1563688"/>
          <p14:tracePt t="5712" x="14462125" y="1563688"/>
          <p14:tracePt t="5713" x="14482763" y="1563688"/>
          <p14:tracePt t="5714" x="14524038" y="1563688"/>
          <p14:tracePt t="5715" x="14565313" y="1563688"/>
          <p14:tracePt t="5716" x="14625638" y="1563688"/>
          <p14:tracePt t="5717" x="14646275" y="1563688"/>
          <p14:tracePt t="5718" x="14687550" y="1563688"/>
          <p14:tracePt t="5719" x="14708188" y="1563688"/>
          <p14:tracePt t="5720" x="14749463" y="1563688"/>
          <p14:tracePt t="5721" x="14790738" y="1563688"/>
          <p14:tracePt t="5722" x="14832013" y="1563688"/>
          <p14:tracePt t="5723" x="14873288" y="1563688"/>
          <p14:tracePt t="5724" x="14893925" y="1563688"/>
          <p14:tracePt t="5725" x="14914563" y="1563688"/>
          <p14:tracePt t="5726" x="14955838" y="1563688"/>
          <p14:tracePt t="5727" x="14997113" y="1563688"/>
          <p14:tracePt t="5728" x="15017750" y="1563688"/>
          <p14:tracePt t="5729" x="15038388" y="1563688"/>
          <p14:tracePt t="5730" x="15059025" y="1563688"/>
          <p14:tracePt t="5731" x="15078075" y="1563688"/>
          <p14:tracePt t="5732" x="15119350" y="1563688"/>
          <p14:tracePt t="5733" x="15139988" y="1563688"/>
          <p14:tracePt t="5737" x="15222538" y="1563688"/>
          <p14:tracePt t="5738" x="15243175" y="1563688"/>
          <p14:tracePt t="5739" x="15243175" y="1543050"/>
          <p14:tracePt t="5740" x="15263813" y="1543050"/>
          <p14:tracePt t="5741" x="15284450" y="1543050"/>
          <p14:tracePt t="5742" x="15305088" y="1543050"/>
          <p14:tracePt t="5745" x="15325725" y="1522413"/>
          <p14:tracePt t="5748" x="15346363" y="1522413"/>
          <p14:tracePt t="5749" x="15367000" y="1522413"/>
          <p14:tracePt t="5751" x="15387638" y="1522413"/>
          <p14:tracePt t="5753" x="15387638" y="1501775"/>
          <p14:tracePt t="5754" x="15408275" y="1501775"/>
          <p14:tracePt t="5758" x="15408275" y="1481138"/>
          <p14:tracePt t="5812" x="15387638" y="1481138"/>
          <p14:tracePt t="5821" x="15367000" y="1481138"/>
          <p14:tracePt t="5826" x="15346363" y="1481138"/>
          <p14:tracePt t="5847" x="15325725" y="1481138"/>
          <p14:tracePt t="6641" x="15305088" y="1481138"/>
          <p14:tracePt t="6651" x="15284450" y="1501775"/>
          <p14:tracePt t="6652" x="15263813" y="1501775"/>
          <p14:tracePt t="6655" x="15263813" y="1522413"/>
          <p14:tracePt t="6656" x="15243175" y="1522413"/>
          <p14:tracePt t="6661" x="15222538" y="1522413"/>
          <p14:tracePt t="6663" x="15222538" y="1543050"/>
          <p14:tracePt t="6664" x="15201900" y="1543050"/>
          <p14:tracePt t="6668" x="15201900" y="1563688"/>
          <p14:tracePt t="6669" x="15181263" y="1563688"/>
          <p14:tracePt t="6671" x="15160625" y="1563688"/>
          <p14:tracePt t="6672" x="15160625" y="1584325"/>
          <p14:tracePt t="6673" x="15139988" y="1584325"/>
          <p14:tracePt t="6675" x="15119350" y="1584325"/>
          <p14:tracePt t="6677" x="15098713" y="1604963"/>
          <p14:tracePt t="6679" x="15078075" y="1604963"/>
          <p14:tracePt t="6681" x="15059025" y="1604963"/>
          <p14:tracePt t="6682" x="15059025" y="1625600"/>
          <p14:tracePt t="6683" x="15038388" y="1625600"/>
          <p14:tracePt t="6685" x="15017750" y="1625600"/>
          <p14:tracePt t="6686" x="14997113" y="1625600"/>
          <p14:tracePt t="6687" x="14997113" y="1646238"/>
          <p14:tracePt t="6688" x="14976475" y="1646238"/>
          <p14:tracePt t="6690" x="14955838" y="1666875"/>
          <p14:tracePt t="6692" x="14935200" y="1666875"/>
          <p14:tracePt t="6693" x="14914563" y="1666875"/>
          <p14:tracePt t="6697" x="14852650" y="1687513"/>
          <p14:tracePt t="6698" x="14832013" y="1687513"/>
          <p14:tracePt t="6700" x="14811375" y="1687513"/>
          <p14:tracePt t="6701" x="14790738" y="1708150"/>
          <p14:tracePt t="6702" x="14770100" y="1708150"/>
          <p14:tracePt t="6703" x="14749463" y="1708150"/>
          <p14:tracePt t="6704" x="14728825" y="1708150"/>
          <p14:tracePt t="6705" x="14708188" y="1728788"/>
          <p14:tracePt t="6707" x="14687550" y="1728788"/>
          <p14:tracePt t="6708" x="14666913" y="1728788"/>
          <p14:tracePt t="6709" x="14646275" y="1749425"/>
          <p14:tracePt t="6711" x="14625638" y="1749425"/>
          <p14:tracePt t="6712" x="14605000" y="1749425"/>
          <p14:tracePt t="6713" x="14584363" y="1749425"/>
          <p14:tracePt t="6713" x="14565313" y="1749425"/>
          <p14:tracePt t="6715" x="14544675" y="1770063"/>
          <p14:tracePt t="6716" x="14524038" y="1770063"/>
          <p14:tracePt t="6718" x="14503400" y="1770063"/>
          <p14:tracePt t="6720" x="14462125" y="1770063"/>
          <p14:tracePt t="6721" x="14462125" y="1790700"/>
          <p14:tracePt t="6722" x="14441488" y="1790700"/>
          <p14:tracePt t="6724" x="14400213" y="1809750"/>
          <p14:tracePt t="6726" x="14379575" y="1809750"/>
          <p14:tracePt t="6727" x="14358938" y="1809750"/>
          <p14:tracePt t="6729" x="14338300" y="1809750"/>
          <p14:tracePt t="6730" x="14317663" y="1830388"/>
          <p14:tracePt t="6732" x="14297025" y="1830388"/>
          <p14:tracePt t="6734" x="14276388" y="1830388"/>
          <p14:tracePt t="6735" x="14276388" y="1851025"/>
          <p14:tracePt t="6736" x="14255750" y="1851025"/>
          <p14:tracePt t="6737" x="14235113" y="1851025"/>
          <p14:tracePt t="6738" x="14214475" y="1851025"/>
          <p14:tracePt t="6740" x="14193838" y="1851025"/>
          <p14:tracePt t="6741" x="14193838" y="1871663"/>
          <p14:tracePt t="6742" x="14173200" y="1871663"/>
          <p14:tracePt t="6743" x="14152563" y="1892300"/>
          <p14:tracePt t="6746" x="14131925" y="1892300"/>
          <p14:tracePt t="6749" x="14111288" y="1912938"/>
          <p14:tracePt t="6751" x="14071600" y="1912938"/>
          <p14:tracePt t="6753" x="14050963" y="1912938"/>
          <p14:tracePt t="6755" x="14050963" y="1933575"/>
          <p14:tracePt t="6756" x="14030325" y="1933575"/>
          <p14:tracePt t="6756" x="14009688" y="1933575"/>
          <p14:tracePt t="6760" x="13989050" y="1954213"/>
          <p14:tracePt t="6762" x="13968413" y="1954213"/>
          <p14:tracePt t="6763" x="13968413" y="1974850"/>
          <p14:tracePt t="6764" x="13947775" y="1974850"/>
          <p14:tracePt t="6765" x="13927138" y="1974850"/>
          <p14:tracePt t="6767" x="13906500" y="1974850"/>
          <p14:tracePt t="6769" x="13906500" y="1995488"/>
          <p14:tracePt t="6770" x="13885863" y="1995488"/>
          <p14:tracePt t="6772" x="13865225" y="1995488"/>
          <p14:tracePt t="6775" x="13844588" y="2016125"/>
          <p14:tracePt t="6776" x="13823950" y="2016125"/>
          <p14:tracePt t="6777" x="13803313" y="2016125"/>
          <p14:tracePt t="6779" x="13782675" y="2016125"/>
          <p14:tracePt t="6780" x="13762038" y="2016125"/>
          <p14:tracePt t="6782" x="13762038" y="2036763"/>
          <p14:tracePt t="6783" x="13741400" y="2036763"/>
          <p14:tracePt t="6785" x="13720763" y="2057400"/>
          <p14:tracePt t="6786" x="13700125" y="2057400"/>
          <p14:tracePt t="6788" x="13679488" y="2057400"/>
          <p14:tracePt t="6789" x="13658850" y="2057400"/>
          <p14:tracePt t="6790" x="13638213" y="2078038"/>
          <p14:tracePt t="6793" x="13617575" y="2078038"/>
          <p14:tracePt t="6795" x="13596938" y="2078038"/>
          <p14:tracePt t="6797" x="13577888" y="2098675"/>
          <p14:tracePt t="6799" x="13557250" y="2098675"/>
          <p14:tracePt t="6801" x="13515975" y="2098675"/>
          <p14:tracePt t="6803" x="13495338" y="2098675"/>
          <p14:tracePt t="6804" x="13495338" y="2119313"/>
          <p14:tracePt t="6805" x="13474700" y="2119313"/>
          <p14:tracePt t="6807" x="13454063" y="2139950"/>
          <p14:tracePt t="6809" x="13433425" y="2139950"/>
          <p14:tracePt t="6811" x="13412788" y="2139950"/>
          <p14:tracePt t="6813" x="13392150" y="2139950"/>
          <p14:tracePt t="6816" x="13350875" y="2160588"/>
          <p14:tracePt t="6818" x="13330238" y="2160588"/>
          <p14:tracePt t="6820" x="13309600" y="2160588"/>
          <p14:tracePt t="6822" x="13309600" y="2181225"/>
          <p14:tracePt t="6823" x="13288963" y="2181225"/>
          <p14:tracePt t="6824" x="13268325" y="2181225"/>
          <p14:tracePt t="6827" x="13247688" y="2181225"/>
          <p14:tracePt t="6828" x="13227050" y="2181225"/>
          <p14:tracePt t="6829" x="13206413" y="2201863"/>
          <p14:tracePt t="6832" x="13185775" y="2222500"/>
          <p14:tracePt t="6835" x="13165138" y="2222500"/>
          <p14:tracePt t="6837" x="13144500" y="2222500"/>
          <p14:tracePt t="6838" x="13123863" y="2222500"/>
          <p14:tracePt t="6841" x="13103225" y="2222500"/>
          <p14:tracePt t="6842" x="13103225" y="2243138"/>
          <p14:tracePt t="6843" x="13084175" y="2243138"/>
          <p14:tracePt t="6846" x="13063538" y="2243138"/>
          <p14:tracePt t="6848" x="13042900" y="2243138"/>
          <p14:tracePt t="6852" x="13022263" y="2263775"/>
          <p14:tracePt t="6856" x="13001625" y="2263775"/>
          <p14:tracePt t="6860" x="12980988" y="2263775"/>
          <p14:tracePt t="6864" x="12980988" y="2284413"/>
          <p14:tracePt t="6866" x="12960350" y="2284413"/>
          <p14:tracePt t="6869" x="12939713" y="2284413"/>
          <p14:tracePt t="6871" x="12939713" y="2305050"/>
          <p14:tracePt t="6876" x="12919075" y="2305050"/>
          <p14:tracePt t="6887" x="12898438" y="2305050"/>
          <p14:tracePt t="6889" x="12898438" y="2324100"/>
          <p14:tracePt t="6898" x="12877800" y="2324100"/>
          <p14:tracePt t="6905" x="12857163" y="2324100"/>
          <p14:tracePt t="6907" x="12857163" y="2344738"/>
          <p14:tracePt t="6916" x="12836525" y="2344738"/>
          <p14:tracePt t="6921" x="12836525" y="2365375"/>
          <p14:tracePt t="6924" x="12815888" y="2365375"/>
          <p14:tracePt t="6927" x="12815888" y="2386013"/>
          <p14:tracePt t="6932" x="12795250" y="2386013"/>
          <p14:tracePt t="6936" x="12774613" y="2406650"/>
          <p14:tracePt t="6939" x="12753975" y="2406650"/>
          <p14:tracePt t="6944" x="12733338" y="2427288"/>
          <p14:tracePt t="6947" x="12712700" y="2427288"/>
          <p14:tracePt t="6949" x="12692063" y="2447925"/>
          <p14:tracePt t="6953" x="12671425" y="2468563"/>
          <p14:tracePt t="6956" x="12650788" y="2468563"/>
          <p14:tracePt t="6958" x="12650788" y="2489200"/>
          <p14:tracePt t="6960" x="12630150" y="2489200"/>
          <p14:tracePt t="6961" x="12609513" y="2489200"/>
          <p14:tracePt t="6963" x="12590463" y="2509838"/>
          <p14:tracePt t="6965" x="12569825" y="2509838"/>
          <p14:tracePt t="6968" x="12549188" y="2509838"/>
          <p14:tracePt t="6969" x="12528550" y="2530475"/>
          <p14:tracePt t="6971" x="12507913" y="2551113"/>
          <p14:tracePt t="6973" x="12487275" y="2551113"/>
          <p14:tracePt t="6976" x="12466638" y="2551113"/>
          <p14:tracePt t="6977" x="12446000" y="2571750"/>
          <p14:tracePt t="6980" x="12425363" y="2571750"/>
          <p14:tracePt t="6983" x="12404725" y="2592388"/>
          <p14:tracePt t="6985" x="12384088" y="2592388"/>
          <p14:tracePt t="6987" x="12363450" y="2592388"/>
          <p14:tracePt t="6990" x="12342813" y="2613025"/>
          <p14:tracePt t="6992" x="12322175" y="2633663"/>
          <p14:tracePt t="6997" x="12301538" y="2633663"/>
          <p14:tracePt t="6999" x="12301538" y="2654300"/>
          <p14:tracePt t="7001" x="12280900" y="2654300"/>
          <p14:tracePt t="7003" x="12260263" y="2654300"/>
          <p14:tracePt t="7005" x="12239625" y="2654300"/>
          <p14:tracePt t="7010" x="12218988" y="2654300"/>
          <p14:tracePt t="7011" x="12218988" y="2674938"/>
          <p14:tracePt t="7016" x="12198350" y="2674938"/>
          <p14:tracePt t="7019" x="12177713" y="2674938"/>
          <p14:tracePt t="7026" x="12157075" y="2674938"/>
          <p14:tracePt t="7033" x="12157075" y="2695575"/>
          <p14:tracePt t="7035" x="12136438" y="2695575"/>
          <p14:tracePt t="7068" x="12115800" y="2695575"/>
          <p14:tracePt t="7259" x="12136438" y="2695575"/>
          <p14:tracePt t="7275" x="12157075" y="2695575"/>
          <p14:tracePt t="7286" x="12177713" y="2695575"/>
          <p14:tracePt t="7293" x="12198350" y="2695575"/>
          <p14:tracePt t="7297" x="12198350" y="2674938"/>
          <p14:tracePt t="7303" x="12218988" y="2674938"/>
          <p14:tracePt t="7312" x="12239625" y="2674938"/>
          <p14:tracePt t="7319" x="12239625" y="2654300"/>
          <p14:tracePt t="7320" x="12260263" y="2654300"/>
          <p14:tracePt t="7326" x="12280900" y="2654300"/>
          <p14:tracePt t="7337" x="12301538" y="2654300"/>
          <p14:tracePt t="7372" x="12322175" y="2654300"/>
          <p14:tracePt t="7447" x="12322175" y="2633663"/>
          <p14:tracePt t="7478" x="12322175" y="2613025"/>
          <p14:tracePt t="8983" x="12342813" y="2613025"/>
          <p14:tracePt t="8986" x="12363450" y="2613025"/>
          <p14:tracePt t="8989" x="12384088" y="2613025"/>
          <p14:tracePt t="8992" x="12404725" y="2613025"/>
          <p14:tracePt t="8994" x="12425363" y="2613025"/>
          <p14:tracePt t="8997" x="12446000" y="2613025"/>
          <p14:tracePt t="8998" x="12466638" y="2613025"/>
          <p14:tracePt t="9000" x="12487275" y="2613025"/>
          <p14:tracePt t="9002" x="12507913" y="2613025"/>
          <p14:tracePt t="9004" x="12528550" y="2613025"/>
          <p14:tracePt t="9005" x="12549188" y="2613025"/>
          <p14:tracePt t="9007" x="12569825" y="2613025"/>
          <p14:tracePt t="9009" x="12590463" y="2613025"/>
          <p14:tracePt t="9011" x="12609513" y="2613025"/>
          <p14:tracePt t="9012" x="12630150" y="2613025"/>
          <p14:tracePt t="9016" x="12692063" y="2613025"/>
          <p14:tracePt t="9018" x="12712700" y="2613025"/>
          <p14:tracePt t="9020" x="12733338" y="2613025"/>
          <p14:tracePt t="9021" x="12774613" y="2613025"/>
          <p14:tracePt t="9023" x="12795250" y="2613025"/>
          <p14:tracePt t="9024" x="12815888" y="2613025"/>
          <p14:tracePt t="9025" x="12836525" y="2613025"/>
          <p14:tracePt t="9026" x="12857163" y="2613025"/>
          <p14:tracePt t="9028" x="12877800" y="2613025"/>
          <p14:tracePt t="9029" x="12898438" y="2613025"/>
          <p14:tracePt t="9030" x="12919075" y="2613025"/>
          <p14:tracePt t="9031" x="12939713" y="2613025"/>
          <p14:tracePt t="9031" x="12960350" y="2613025"/>
          <p14:tracePt t="9034" x="12980988" y="2613025"/>
          <p14:tracePt t="9035" x="13022263" y="2613025"/>
          <p14:tracePt t="9036" x="13042900" y="2613025"/>
          <p14:tracePt t="9038" x="13084175" y="2613025"/>
          <p14:tracePt t="9040" x="13103225" y="2613025"/>
          <p14:tracePt t="9043" x="13165138" y="2613025"/>
          <p14:tracePt t="9044" x="13185775" y="2613025"/>
          <p14:tracePt t="9045" x="13206413" y="2613025"/>
          <p14:tracePt t="9046" x="13247688" y="2613025"/>
          <p14:tracePt t="9047" x="13268325" y="2613025"/>
          <p14:tracePt t="9048" x="13309600" y="2613025"/>
          <p14:tracePt t="9050" x="13330238" y="2613025"/>
          <p14:tracePt t="9051" x="13371513" y="2613025"/>
          <p14:tracePt t="9052" x="13371513" y="2592388"/>
          <p14:tracePt t="9054" x="13392150" y="2592388"/>
          <p14:tracePt t="9055" x="13433425" y="2592388"/>
          <p14:tracePt t="9056" x="13454063" y="2592388"/>
          <p14:tracePt t="9057" x="13474700" y="2592388"/>
          <p14:tracePt t="9058" x="13495338" y="2592388"/>
          <p14:tracePt t="9059" x="13515975" y="2592388"/>
          <p14:tracePt t="9060" x="13536613" y="2592388"/>
          <p14:tracePt t="9061" x="13577888" y="2592388"/>
          <p14:tracePt t="9062" x="13596938" y="2592388"/>
          <p14:tracePt t="9063" x="13617575" y="2592388"/>
          <p14:tracePt t="9064" x="13658850" y="2592388"/>
          <p14:tracePt t="9065" x="13679488" y="2592388"/>
          <p14:tracePt t="9067" x="13720763" y="2592388"/>
          <p14:tracePt t="9068" x="13741400" y="2592388"/>
          <p14:tracePt t="9069" x="13762038" y="2592388"/>
          <p14:tracePt t="9070" x="13782675" y="2592388"/>
          <p14:tracePt t="9071" x="13803313" y="2592388"/>
          <p14:tracePt t="9071" x="13823950" y="2592388"/>
          <p14:tracePt t="9073" x="13844588" y="2592388"/>
          <p14:tracePt t="9074" x="13885863" y="2592388"/>
          <p14:tracePt t="9075" x="13906500" y="2592388"/>
          <p14:tracePt t="9076" x="13927138" y="2592388"/>
          <p14:tracePt t="9077" x="13947775" y="2592388"/>
          <p14:tracePt t="9079" x="13989050" y="2592388"/>
          <p14:tracePt t="9080" x="14009688" y="2592388"/>
          <p14:tracePt t="9082" x="14050963" y="2592388"/>
          <p14:tracePt t="9084" x="14071600" y="2592388"/>
          <p14:tracePt t="9085" x="14111288" y="2592388"/>
          <p14:tracePt t="9085" x="14131925" y="2592388"/>
          <p14:tracePt t="9086" x="14152563" y="2592388"/>
          <p14:tracePt t="9088" x="14173200" y="2592388"/>
          <p14:tracePt t="9091" x="14193838" y="2592388"/>
          <p14:tracePt t="9092" x="14214475" y="2592388"/>
          <p14:tracePt t="9093" x="14235113" y="2592388"/>
          <p14:tracePt t="9096" x="14276388" y="2592388"/>
          <p14:tracePt t="9097" x="14297025" y="2592388"/>
          <p14:tracePt t="9099" x="14317663" y="2592388"/>
          <p14:tracePt t="9102" x="14338300" y="2592388"/>
          <p14:tracePt t="9105" x="14358938" y="2592388"/>
          <p14:tracePt t="9108" x="14379575" y="2592388"/>
          <p14:tracePt t="9278" x="14358938" y="2592388"/>
          <p14:tracePt t="9282" x="14338300" y="2592388"/>
          <p14:tracePt t="9286" x="14317663" y="2592388"/>
          <p14:tracePt t="9288" x="14297025" y="2592388"/>
          <p14:tracePt t="9290" x="14276388" y="2592388"/>
          <p14:tracePt t="9292" x="14255750" y="2592388"/>
          <p14:tracePt t="9293" x="14255750" y="2571750"/>
          <p14:tracePt t="9294" x="14235113" y="2571750"/>
          <p14:tracePt t="9297" x="14214475" y="2571750"/>
          <p14:tracePt t="9298" x="14193838" y="2571750"/>
          <p14:tracePt t="9299" x="14173200" y="2571750"/>
          <p14:tracePt t="9301" x="14152563" y="2571750"/>
          <p14:tracePt t="9302" x="14131925" y="2571750"/>
          <p14:tracePt t="9304" x="14111288" y="2551113"/>
          <p14:tracePt t="9305" x="14090650" y="2551113"/>
          <p14:tracePt t="9307" x="14071600" y="2551113"/>
          <p14:tracePt t="9308" x="14050963" y="2551113"/>
          <p14:tracePt t="9309" x="14030325" y="2551113"/>
          <p14:tracePt t="9311" x="13989050" y="2551113"/>
          <p14:tracePt t="9313" x="13968413" y="2551113"/>
          <p14:tracePt t="9315" x="13947775" y="2551113"/>
          <p14:tracePt t="9317" x="13927138" y="2551113"/>
          <p14:tracePt t="9318" x="13906500" y="2551113"/>
          <p14:tracePt t="9320" x="13885863" y="2551113"/>
          <p14:tracePt t="9323" x="13865225" y="2551113"/>
          <p14:tracePt t="9325" x="13844588" y="2551113"/>
          <p14:tracePt t="9328" x="13823950" y="2551113"/>
          <p14:tracePt t="9384" x="13803313" y="2551113"/>
          <p14:tracePt t="9392" x="13782675" y="2551113"/>
          <p14:tracePt t="9404" x="13762038" y="2551113"/>
          <p14:tracePt t="9574" x="13741400" y="2551113"/>
          <p14:tracePt t="9578" x="13720763" y="2551113"/>
          <p14:tracePt t="9582" x="13700125" y="2551113"/>
          <p14:tracePt t="9584" x="13679488" y="2551113"/>
          <p14:tracePt t="9585" x="13658850" y="2551113"/>
          <p14:tracePt t="9587" x="13638213" y="2551113"/>
          <p14:tracePt t="9589" x="13617575" y="2551113"/>
          <p14:tracePt t="9591" x="13596938" y="2551113"/>
          <p14:tracePt t="9592" x="13577888" y="2551113"/>
          <p14:tracePt t="9593" x="13557250" y="2551113"/>
          <p14:tracePt t="9595" x="13536613" y="2551113"/>
          <p14:tracePt t="9597" x="13495338" y="2551113"/>
          <p14:tracePt t="9599" x="13474700" y="2551113"/>
          <p14:tracePt t="9603" x="13433425" y="2551113"/>
          <p14:tracePt t="9605" x="13412788" y="2551113"/>
          <p14:tracePt t="9609" x="13392150" y="2551113"/>
          <p14:tracePt t="9611" x="13371513" y="2551113"/>
          <p14:tracePt t="9613" x="13350875" y="2551113"/>
          <p14:tracePt t="9617" x="13330238" y="2551113"/>
          <p14:tracePt t="9626" x="13309600" y="2551113"/>
          <p14:tracePt t="9632" x="13288963" y="2551113"/>
          <p14:tracePt t="9640" x="13288963" y="2571750"/>
          <p14:tracePt t="9643" x="13268325" y="2571750"/>
          <p14:tracePt t="9653" x="13247688" y="2571750"/>
          <p14:tracePt t="9657" x="13247688" y="2592388"/>
          <p14:tracePt t="9663" x="13227050" y="2592388"/>
          <p14:tracePt t="9670" x="13227050" y="2613025"/>
          <p14:tracePt t="9671" x="13206413" y="2613025"/>
          <p14:tracePt t="9677" x="13185775" y="2613025"/>
          <p14:tracePt t="9683" x="13185775" y="2633663"/>
          <p14:tracePt t="9695" x="13165138" y="2633663"/>
          <p14:tracePt t="9701" x="13165138" y="2654300"/>
          <p14:tracePt t="9893" x="13185775" y="2654300"/>
          <p14:tracePt t="9902" x="13206413" y="2654300"/>
          <p14:tracePt t="9919" x="13227050" y="2654300"/>
          <p14:tracePt t="9946" x="13247688" y="2654300"/>
          <p14:tracePt t="11134" x="13268325" y="2654300"/>
          <p14:tracePt t="11140" x="13288963" y="2654300"/>
          <p14:tracePt t="11144" x="13309600" y="2654300"/>
          <p14:tracePt t="11150" x="13330238" y="2674938"/>
          <p14:tracePt t="11162" x="13350875" y="2674938"/>
          <p14:tracePt t="11169" x="13371513" y="2674938"/>
          <p14:tracePt t="11179" x="13371513" y="2695575"/>
          <p14:tracePt t="11180" x="13392150" y="2695575"/>
          <p14:tracePt t="11197" x="13412788" y="2695575"/>
          <p14:tracePt t="11219" x="13433425" y="2695575"/>
          <p14:tracePt t="11220" x="13433425" y="2716213"/>
          <p14:tracePt t="11325" x="13433425" y="2736850"/>
          <p14:tracePt t="11363" x="13433425" y="2757488"/>
          <p14:tracePt t="11372" x="13412788" y="2757488"/>
          <p14:tracePt t="11385" x="13412788" y="2778125"/>
          <p14:tracePt t="11404" x="13392150" y="2778125"/>
          <p14:tracePt t="11405" x="13392150" y="2798763"/>
          <p14:tracePt t="11426" x="13392150" y="2819400"/>
          <p14:tracePt t="11439" x="13371513" y="2838450"/>
          <p14:tracePt t="11842" x="13392150" y="2838450"/>
          <p14:tracePt t="11846" x="13412788" y="2838450"/>
          <p14:tracePt t="11851" x="13433425" y="2838450"/>
          <p14:tracePt t="11853" x="13454063" y="2838450"/>
          <p14:tracePt t="11855" x="13474700" y="2838450"/>
          <p14:tracePt t="11858" x="13495338" y="2838450"/>
          <p14:tracePt t="11862" x="13515975" y="2838450"/>
          <p14:tracePt t="11863" x="13536613" y="2838450"/>
          <p14:tracePt t="11865" x="13557250" y="2838450"/>
          <p14:tracePt t="11870" x="13596938" y="2838450"/>
          <p14:tracePt t="11872" x="13617575" y="2838450"/>
          <p14:tracePt t="11874" x="13638213" y="2838450"/>
          <p14:tracePt t="11876" x="13638213" y="2859088"/>
          <p14:tracePt t="11877" x="13658850" y="2859088"/>
          <p14:tracePt t="11879" x="13679488" y="2859088"/>
          <p14:tracePt t="11880" x="13700125" y="2859088"/>
          <p14:tracePt t="11882" x="13720763" y="2859088"/>
          <p14:tracePt t="11885" x="13741400" y="2859088"/>
          <p14:tracePt t="11887" x="13762038" y="2879725"/>
          <p14:tracePt t="11888" x="13782675" y="2879725"/>
          <p14:tracePt t="11890" x="13803313" y="2879725"/>
          <p14:tracePt t="11892" x="13823950" y="2900363"/>
          <p14:tracePt t="11893" x="13844588" y="2900363"/>
          <p14:tracePt t="11894" x="13865225" y="2900363"/>
          <p14:tracePt t="11896" x="13885863" y="2900363"/>
          <p14:tracePt t="11897" x="13927138" y="2900363"/>
          <p14:tracePt t="11899" x="13947775" y="2921000"/>
          <p14:tracePt t="11900" x="13968413" y="2921000"/>
          <p14:tracePt t="11902" x="13989050" y="2921000"/>
          <p14:tracePt t="11903" x="14009688" y="2921000"/>
          <p14:tracePt t="11906" x="14030325" y="2941638"/>
          <p14:tracePt t="11907" x="14050963" y="2941638"/>
          <p14:tracePt t="11909" x="14071600" y="2941638"/>
          <p14:tracePt t="11910" x="14090650" y="2941638"/>
          <p14:tracePt t="11911" x="14111288" y="2941638"/>
          <p14:tracePt t="11912" x="14131925" y="2941638"/>
          <p14:tracePt t="11913" x="14152563" y="2941638"/>
          <p14:tracePt t="11913" x="14152563" y="2962275"/>
          <p14:tracePt t="11915" x="14173200" y="2962275"/>
          <p14:tracePt t="11915" x="14193838" y="2962275"/>
          <p14:tracePt t="11916" x="14214475" y="2962275"/>
          <p14:tracePt t="11917" x="14214475" y="2982913"/>
          <p14:tracePt t="11918" x="14235113" y="2982913"/>
          <p14:tracePt t="11919" x="14255750" y="2982913"/>
          <p14:tracePt t="11922" x="14276388" y="2982913"/>
          <p14:tracePt t="11923" x="14297025" y="2982913"/>
          <p14:tracePt t="11924" x="14338300" y="2982913"/>
          <p14:tracePt t="11926" x="14358938" y="2982913"/>
          <p14:tracePt t="11926" x="14379575" y="2982913"/>
          <p14:tracePt t="11927" x="14400213" y="2982913"/>
          <p14:tracePt t="11929" x="14400213" y="3003550"/>
          <p14:tracePt t="11929" x="14420850" y="3003550"/>
          <p14:tracePt t="11932" x="14441488" y="3003550"/>
          <p14:tracePt t="11933" x="14462125" y="3003550"/>
          <p14:tracePt t="11934" x="14482763" y="3003550"/>
          <p14:tracePt t="11937" x="14524038" y="3003550"/>
          <p14:tracePt t="11939" x="14544675" y="3003550"/>
          <p14:tracePt t="11940" x="14565313" y="3003550"/>
          <p14:tracePt t="11942" x="14584363" y="3003550"/>
          <p14:tracePt t="11944" x="14605000" y="3003550"/>
          <p14:tracePt t="11945" x="14625638" y="3003550"/>
          <p14:tracePt t="11947" x="14646275" y="3003550"/>
          <p14:tracePt t="11949" x="14666913" y="3003550"/>
          <p14:tracePt t="11951" x="14687550" y="3003550"/>
          <p14:tracePt t="11951" x="14708188" y="3003550"/>
          <p14:tracePt t="11954" x="14728825" y="3003550"/>
          <p14:tracePt t="11958" x="14749463" y="3003550"/>
          <p14:tracePt t="11961" x="14770100" y="3003550"/>
          <p14:tracePt t="11967" x="14790738" y="3003550"/>
          <p14:tracePt t="11970" x="14811375" y="3003550"/>
          <p14:tracePt t="11985" x="14832013" y="3003550"/>
          <p14:tracePt t="12119" x="14852650" y="3024188"/>
          <p14:tracePt t="12143" x="14852650" y="3044825"/>
          <p14:tracePt t="12148" x="14852650" y="3065463"/>
          <p14:tracePt t="12152" x="14873288" y="3065463"/>
          <p14:tracePt t="12157" x="14873288" y="3086100"/>
          <p14:tracePt t="12166" x="14893925" y="3106738"/>
          <p14:tracePt t="12174" x="14893925" y="3127375"/>
          <p14:tracePt t="12178" x="14893925" y="3148013"/>
          <p14:tracePt t="12185" x="14893925" y="3168650"/>
          <p14:tracePt t="12189" x="14914563" y="3168650"/>
          <p14:tracePt t="12192" x="14914563" y="3189288"/>
          <p14:tracePt t="12197" x="14914563" y="3209925"/>
          <p14:tracePt t="12202" x="14914563" y="3230563"/>
          <p14:tracePt t="12208" x="14914563" y="3251200"/>
          <p14:tracePt t="12215" x="14914563" y="3271838"/>
          <p14:tracePt t="12220" x="14914563" y="3292475"/>
          <p14:tracePt t="12223" x="14914563" y="3313113"/>
          <p14:tracePt t="12229" x="14914563" y="3333750"/>
          <p14:tracePt t="12235" x="14914563" y="3352800"/>
          <p14:tracePt t="12244" x="14914563" y="3373438"/>
          <p14:tracePt t="12248" x="14914563" y="3394075"/>
          <p14:tracePt t="12252" x="14914563" y="3414713"/>
          <p14:tracePt t="12260" x="14914563" y="3435350"/>
          <p14:tracePt t="12271" x="14914563" y="3455988"/>
          <p14:tracePt t="12282" x="14914563" y="3476625"/>
          <p14:tracePt t="12288" x="14914563" y="3497263"/>
          <p14:tracePt t="12296" x="14914563" y="3517900"/>
          <p14:tracePt t="12305" x="14935200" y="3517900"/>
          <p14:tracePt t="12306" x="14935200" y="3538538"/>
          <p14:tracePt t="12315" x="14935200" y="3559175"/>
          <p14:tracePt t="12319" x="14955838" y="3579813"/>
          <p14:tracePt t="12328" x="14976475" y="3579813"/>
          <p14:tracePt t="12331" x="14976475" y="3600450"/>
          <p14:tracePt t="12346" x="14997113" y="3600450"/>
          <p14:tracePt t="12355" x="14997113" y="3621088"/>
          <p14:tracePt t="12425" x="15017750" y="3621088"/>
          <p14:tracePt t="12441" x="15038388" y="3621088"/>
          <p14:tracePt t="12445" x="15059025" y="3621088"/>
          <p14:tracePt t="12452" x="15078075" y="3621088"/>
          <p14:tracePt t="12457" x="15098713" y="3621088"/>
          <p14:tracePt t="12462" x="15098713" y="3600450"/>
          <p14:tracePt t="12464" x="15119350" y="3600450"/>
          <p14:tracePt t="12467" x="15139988" y="3600450"/>
          <p14:tracePt t="12476" x="15139988" y="3579813"/>
          <p14:tracePt t="12483" x="15139988" y="3559175"/>
          <p14:tracePt t="12491" x="15119350" y="3559175"/>
          <p14:tracePt t="12494" x="15098713" y="3559175"/>
          <p14:tracePt t="12497" x="15078075" y="3559175"/>
          <p14:tracePt t="12499" x="15059025" y="3559175"/>
          <p14:tracePt t="12501" x="15038388" y="3559175"/>
          <p14:tracePt t="12504" x="15017750" y="3559175"/>
          <p14:tracePt t="12507" x="14997113" y="3559175"/>
          <p14:tracePt t="12510" x="14976475" y="3559175"/>
          <p14:tracePt t="12512" x="14955838" y="3559175"/>
          <p14:tracePt t="12514" x="14935200" y="3559175"/>
          <p14:tracePt t="12518" x="14935200" y="3579813"/>
          <p14:tracePt t="12519" x="14914563" y="3579813"/>
          <p14:tracePt t="12523" x="14893925" y="3579813"/>
          <p14:tracePt t="12528" x="14873288" y="3600450"/>
          <p14:tracePt t="12970" x="14873288" y="3579813"/>
          <p14:tracePt t="12974" x="14873288" y="3559175"/>
          <p14:tracePt t="12987" x="14873288" y="3538538"/>
          <p14:tracePt t="12990" x="14852650" y="3538538"/>
          <p14:tracePt t="13541" x="14852650" y="3517900"/>
          <p14:tracePt t="13548" x="14873288" y="3517900"/>
          <p14:tracePt t="13554" x="14893925" y="3497263"/>
          <p14:tracePt t="13562" x="14914563" y="3476625"/>
          <p14:tracePt t="13576" x="14935200" y="3476625"/>
          <p14:tracePt t="13580" x="14935200" y="3455988"/>
          <p14:tracePt t="13584" x="14955838" y="3455988"/>
          <p14:tracePt t="13587" x="14976475" y="3455988"/>
          <p14:tracePt t="13599" x="14997113" y="3455988"/>
          <p14:tracePt t="13708" x="15017750" y="3455988"/>
          <p14:tracePt t="13714" x="15017750" y="3435350"/>
          <p14:tracePt t="13722" x="15038388" y="3435350"/>
          <p14:tracePt t="13725" x="15059025" y="3435350"/>
          <p14:tracePt t="13733" x="15078075" y="3435350"/>
          <p14:tracePt t="13739" x="15098713" y="3435350"/>
          <p14:tracePt t="13745" x="15119350" y="3435350"/>
          <p14:tracePt t="13750" x="15139988" y="3435350"/>
          <p14:tracePt t="13765" x="15160625" y="3435350"/>
          <p14:tracePt t="16220" x="15181263" y="3435350"/>
          <p14:tracePt t="16226" x="15201900" y="3435350"/>
          <p14:tracePt t="16228" x="15222538" y="3435350"/>
          <p14:tracePt t="16233" x="15243175" y="3435350"/>
          <p14:tracePt t="16238" x="15263813" y="3435350"/>
          <p14:tracePt t="16245" x="15284450" y="3435350"/>
          <p14:tracePt t="16248" x="15305088" y="3435350"/>
          <p14:tracePt t="16255" x="15325725" y="3435350"/>
          <p14:tracePt t="16262" x="15346363" y="3435350"/>
          <p14:tracePt t="16269" x="15367000" y="3435350"/>
          <p14:tracePt t="16274" x="15387638" y="3435350"/>
          <p14:tracePt t="16277" x="15387638" y="3455988"/>
          <p14:tracePt t="16283" x="15408275" y="3455988"/>
          <p14:tracePt t="16292" x="15428913" y="3455988"/>
          <p14:tracePt t="16364" x="15428913" y="3476625"/>
          <p14:tracePt t="16375" x="15428913" y="3497263"/>
          <p14:tracePt t="16378" x="15408275" y="3497263"/>
          <p14:tracePt t="16384" x="15387638" y="3497263"/>
          <p14:tracePt t="16386" x="15367000" y="3497263"/>
          <p14:tracePt t="16390" x="15346363" y="3497263"/>
          <p14:tracePt t="16393" x="15346363" y="3517900"/>
          <p14:tracePt t="16396" x="15325725" y="3517900"/>
          <p14:tracePt t="16400" x="15305088" y="3517900"/>
          <p14:tracePt t="16403" x="15284450" y="3517900"/>
          <p14:tracePt t="16408" x="15263813" y="3517900"/>
          <p14:tracePt t="16412" x="15243175" y="3517900"/>
          <p14:tracePt t="16418" x="15222538" y="3517900"/>
          <p14:tracePt t="16421" x="15201900" y="3517900"/>
          <p14:tracePt t="16424" x="15181263" y="3517900"/>
          <p14:tracePt t="16431" x="15160625" y="3517900"/>
          <p14:tracePt t="16435" x="15139988" y="3517900"/>
          <p14:tracePt t="16437" x="15119350" y="3517900"/>
          <p14:tracePt t="16439" x="15098713" y="3517900"/>
          <p14:tracePt t="16444" x="15078075" y="3517900"/>
          <p14:tracePt t="16448" x="15059025" y="3517900"/>
          <p14:tracePt t="16448" x="15038388" y="3517900"/>
          <p14:tracePt t="16450" x="15017750" y="3517900"/>
          <p14:tracePt t="16454" x="14997113" y="3517900"/>
          <p14:tracePt t="16457" x="14976475" y="3517900"/>
          <p14:tracePt t="16457" x="14955838" y="3517900"/>
          <p14:tracePt t="16460" x="14935200" y="3517900"/>
          <p14:tracePt t="16463" x="14914563" y="3517900"/>
          <p14:tracePt t="16466" x="14893925" y="3517900"/>
          <p14:tracePt t="16466" x="14873288" y="3517900"/>
          <p14:tracePt t="16470" x="14852650" y="3517900"/>
          <p14:tracePt t="16472" x="14832013" y="3517900"/>
          <p14:tracePt t="16477" x="14811375" y="3517900"/>
          <p14:tracePt t="16479" x="14790738" y="3517900"/>
          <p14:tracePt t="16486" x="14770100" y="3517900"/>
          <p14:tracePt t="16616" x="14790738" y="3517900"/>
          <p14:tracePt t="16643" x="14811375" y="3517900"/>
          <p14:tracePt t="16716" x="14811375" y="3538538"/>
          <p14:tracePt t="16734" x="14832013" y="3538538"/>
          <p14:tracePt t="16792" x="14832013" y="3559175"/>
          <p14:tracePt t="16801" x="14832013" y="3579813"/>
          <p14:tracePt t="16815" x="14811375" y="3579813"/>
          <p14:tracePt t="16818" x="14790738" y="3579813"/>
          <p14:tracePt t="16822" x="14790738" y="3600450"/>
          <p14:tracePt t="16823" x="14770100" y="3600450"/>
          <p14:tracePt t="16830" x="14770100" y="3621088"/>
          <p14:tracePt t="16830" x="14749463" y="3621088"/>
          <p14:tracePt t="16839" x="14728825" y="3641725"/>
          <p14:tracePt t="16843" x="14708188" y="3662363"/>
          <p14:tracePt t="16844" x="14687550" y="3662363"/>
          <p14:tracePt t="16849" x="14666913" y="3683000"/>
          <p14:tracePt t="16856" x="14646275" y="3703638"/>
          <p14:tracePt t="16859" x="14625638" y="3703638"/>
          <p14:tracePt t="16861" x="14605000" y="3724275"/>
          <p14:tracePt t="16862" x="14605000" y="3744913"/>
          <p14:tracePt t="16866" x="14584363" y="3744913"/>
          <p14:tracePt t="16869" x="14584363" y="3765550"/>
          <p14:tracePt t="16873" x="14584363" y="3786188"/>
          <p14:tracePt t="16874" x="14565313" y="3786188"/>
          <p14:tracePt t="16876" x="14565313" y="3806825"/>
          <p14:tracePt t="16880" x="14544675" y="3827463"/>
          <p14:tracePt t="16883" x="14524038" y="3827463"/>
          <p14:tracePt t="16885" x="14524038" y="3848100"/>
          <p14:tracePt t="16886" x="14503400" y="3848100"/>
          <p14:tracePt t="16890" x="14482763" y="3867150"/>
          <p14:tracePt t="16897" x="14462125" y="3867150"/>
          <p14:tracePt t="16898" x="14441488" y="3867150"/>
          <p14:tracePt t="16905" x="14441488" y="3887788"/>
          <p14:tracePt t="17090" x="14420850" y="3908425"/>
          <p14:tracePt t="17106" x="14420850" y="3887788"/>
          <p14:tracePt t="17124" x="14420850" y="3867150"/>
          <p14:tracePt t="17137" x="14420850" y="3848100"/>
          <p14:tracePt t="17154" x="14420850" y="3827463"/>
          <p14:tracePt t="17257" x="14420850" y="3806825"/>
          <p14:tracePt t="18146" x="14400213" y="3806825"/>
          <p14:tracePt t="18151" x="14379575" y="3806825"/>
          <p14:tracePt t="18152" x="14358938" y="3806825"/>
          <p14:tracePt t="18153" x="14358938" y="3827463"/>
          <p14:tracePt t="18156" x="14338300" y="3827463"/>
          <p14:tracePt t="18159" x="14317663" y="3827463"/>
          <p14:tracePt t="18162" x="14317663" y="3848100"/>
          <p14:tracePt t="18162" x="14297025" y="3848100"/>
          <p14:tracePt t="18163" x="14276388" y="3848100"/>
          <p14:tracePt t="18165" x="14255750" y="3848100"/>
          <p14:tracePt t="18166" x="14255750" y="3867150"/>
          <p14:tracePt t="18168" x="14235113" y="3867150"/>
          <p14:tracePt t="18170" x="14214475" y="3867150"/>
          <p14:tracePt t="18171" x="14193838" y="3887788"/>
          <p14:tracePt t="18172" x="14193838" y="3908425"/>
          <p14:tracePt t="18175" x="14173200" y="3908425"/>
          <p14:tracePt t="18177" x="14152563" y="3929063"/>
          <p14:tracePt t="18179" x="14131925" y="3949700"/>
          <p14:tracePt t="18181" x="14111288" y="3970338"/>
          <p14:tracePt t="18182" x="14090650" y="3990975"/>
          <p14:tracePt t="18182" x="14071600" y="3990975"/>
          <p14:tracePt t="18184" x="14030325" y="4011613"/>
          <p14:tracePt t="18186" x="14009688" y="4032250"/>
          <p14:tracePt t="18190" x="13968413" y="4073525"/>
          <p14:tracePt t="18190" x="13947775" y="4073525"/>
          <p14:tracePt t="18192" x="13947775" y="4094163"/>
          <p14:tracePt t="18192" x="13927138" y="4094163"/>
          <p14:tracePt t="18194" x="13927138" y="4114800"/>
          <p14:tracePt t="18194" x="13885863" y="4135438"/>
          <p14:tracePt t="18195" x="13885863" y="4156075"/>
          <p14:tracePt t="18196" x="13865225" y="4156075"/>
          <p14:tracePt t="18197" x="13865225" y="4176713"/>
          <p14:tracePt t="18198" x="13844588" y="4176713"/>
          <p14:tracePt t="18199" x="13823950" y="4217988"/>
          <p14:tracePt t="18202" x="13803313" y="4238625"/>
          <p14:tracePt t="18203" x="13782675" y="4279900"/>
          <p14:tracePt t="18204" x="13762038" y="4279900"/>
          <p14:tracePt t="18205" x="13762038" y="4300538"/>
          <p14:tracePt t="18206" x="13741400" y="4300538"/>
          <p14:tracePt t="18207" x="13741400" y="4341813"/>
          <p14:tracePt t="18208" x="13720763" y="4341813"/>
          <p14:tracePt t="18209" x="13720763" y="4362450"/>
          <p14:tracePt t="18210" x="13700125" y="4381500"/>
          <p14:tracePt t="18211" x="13679488" y="4402138"/>
          <p14:tracePt t="18214" x="13658850" y="4422775"/>
          <p14:tracePt t="18215" x="13638213" y="4443413"/>
          <p14:tracePt t="18217" x="13617575" y="4464050"/>
          <p14:tracePt t="18218" x="13596938" y="4484688"/>
          <p14:tracePt t="18219" x="13596938" y="4505325"/>
          <p14:tracePt t="18220" x="13577888" y="4505325"/>
          <p14:tracePt t="18221" x="13577888" y="4525963"/>
          <p14:tracePt t="18222" x="13557250" y="4525963"/>
          <p14:tracePt t="18223" x="13557250" y="4546600"/>
          <p14:tracePt t="18224" x="13536613" y="4567238"/>
          <p14:tracePt t="18226" x="13515975" y="4587875"/>
          <p14:tracePt t="18229" x="13495338" y="4608513"/>
          <p14:tracePt t="18231" x="13474700" y="4608513"/>
          <p14:tracePt t="18231" x="13454063" y="4629150"/>
          <p14:tracePt t="18232" x="13454063" y="4649788"/>
          <p14:tracePt t="18234" x="13433425" y="4649788"/>
          <p14:tracePt t="18235" x="13433425" y="4670425"/>
          <p14:tracePt t="18236" x="13412788" y="4670425"/>
          <p14:tracePt t="18237" x="13412788" y="4691063"/>
          <p14:tracePt t="18238" x="13392150" y="4691063"/>
          <p14:tracePt t="18239" x="13392150" y="4711700"/>
          <p14:tracePt t="18244" x="13330238" y="4752975"/>
          <p14:tracePt t="18246" x="13309600" y="4773613"/>
          <p14:tracePt t="18248" x="13288963" y="4773613"/>
          <p14:tracePt t="18249" x="13268325" y="4794250"/>
          <p14:tracePt t="18249" x="13268325" y="4814888"/>
          <p14:tracePt t="18250" x="13247688" y="4814888"/>
          <p14:tracePt t="18251" x="13247688" y="4835525"/>
          <p14:tracePt t="18252" x="13227050" y="4835525"/>
          <p14:tracePt t="18254" x="13227050" y="4856163"/>
          <p14:tracePt t="18255" x="13206413" y="4856163"/>
          <p14:tracePt t="18255" x="13185775" y="4856163"/>
          <p14:tracePt t="18256" x="13165138" y="4876800"/>
          <p14:tracePt t="18257" x="13144500" y="4895850"/>
          <p14:tracePt t="18258" x="13123863" y="4895850"/>
          <p14:tracePt t="18260" x="13103225" y="4916488"/>
          <p14:tracePt t="18262" x="13084175" y="4916488"/>
          <p14:tracePt t="18263" x="13063538" y="4937125"/>
          <p14:tracePt t="18264" x="13042900" y="4957763"/>
          <p14:tracePt t="18266" x="13022263" y="4957763"/>
          <p14:tracePt t="18268" x="13001625" y="4978400"/>
          <p14:tracePt t="18269" x="12980988" y="4978400"/>
          <p14:tracePt t="18269" x="12960350" y="4999038"/>
          <p14:tracePt t="18270" x="12939713" y="4999038"/>
          <p14:tracePt t="18271" x="12919075" y="5019675"/>
          <p14:tracePt t="18273" x="12898438" y="5019675"/>
          <p14:tracePt t="18274" x="12877800" y="5040313"/>
          <p14:tracePt t="18276" x="12857163" y="5060950"/>
          <p14:tracePt t="18277" x="12836525" y="5081588"/>
          <p14:tracePt t="18278" x="12815888" y="5081588"/>
          <p14:tracePt t="18281" x="12795250" y="5102225"/>
          <p14:tracePt t="18282" x="12774613" y="5102225"/>
          <p14:tracePt t="18283" x="12753975" y="5102225"/>
          <p14:tracePt t="18284" x="12733338" y="5102225"/>
          <p14:tracePt t="18285" x="12733338" y="5122863"/>
          <p14:tracePt t="18286" x="12712700" y="5122863"/>
          <p14:tracePt t="18287" x="12692063" y="5143500"/>
          <p14:tracePt t="18289" x="12671425" y="5164138"/>
          <p14:tracePt t="18289" x="12650788" y="5164138"/>
          <p14:tracePt t="18290" x="12630150" y="5164138"/>
          <p14:tracePt t="18291" x="12630150" y="5184775"/>
          <p14:tracePt t="18292" x="12609513" y="5184775"/>
          <p14:tracePt t="18297" x="12549188" y="5205413"/>
          <p14:tracePt t="18298" x="12549188" y="5226050"/>
          <p14:tracePt t="18299" x="12528550" y="5226050"/>
          <p14:tracePt t="18301" x="12507913" y="5226050"/>
          <p14:tracePt t="18301" x="12507913" y="5246688"/>
          <p14:tracePt t="18302" x="12487275" y="5246688"/>
          <p14:tracePt t="18303" x="12466638" y="5246688"/>
          <p14:tracePt t="18304" x="12466638" y="5267325"/>
          <p14:tracePt t="18306" x="12446000" y="5267325"/>
          <p14:tracePt t="18309" x="12425363" y="5267325"/>
          <p14:tracePt t="18311" x="12425363" y="5287963"/>
          <p14:tracePt t="18311" x="12404725" y="5287963"/>
          <p14:tracePt t="18312" x="12384088" y="5308600"/>
          <p14:tracePt t="18314" x="12363450" y="5308600"/>
          <p14:tracePt t="18316" x="12342813" y="5308600"/>
          <p14:tracePt t="18317" x="12342813" y="5329238"/>
          <p14:tracePt t="18319" x="12322175" y="5329238"/>
          <p14:tracePt t="18320" x="12301538" y="5329238"/>
          <p14:tracePt t="18322" x="12301538" y="5349875"/>
          <p14:tracePt t="18323" x="12280900" y="5349875"/>
          <p14:tracePt t="18326" x="12260263" y="5349875"/>
          <p14:tracePt t="18328" x="12260263" y="5370513"/>
          <p14:tracePt t="18328" x="12239625" y="5370513"/>
          <p14:tracePt t="18329" x="12218988" y="5370513"/>
          <p14:tracePt t="18330" x="12218988" y="5391150"/>
          <p14:tracePt t="18335" x="12198350" y="5391150"/>
          <p14:tracePt t="18337" x="12177713" y="5391150"/>
          <p14:tracePt t="18339" x="12157075" y="5410200"/>
          <p14:tracePt t="18342" x="12136438" y="5410200"/>
          <p14:tracePt t="18343" x="12115800" y="5410200"/>
          <p14:tracePt t="18346" x="12115800" y="5430838"/>
          <p14:tracePt t="18346" x="12096750" y="5430838"/>
          <p14:tracePt t="18351" x="12076113" y="5430838"/>
          <p14:tracePt t="18354" x="12055475" y="5430838"/>
          <p14:tracePt t="18354" x="12034838" y="5451475"/>
          <p14:tracePt t="18358" x="12014200" y="5451475"/>
          <p14:tracePt t="18363" x="11993563" y="5472113"/>
          <p14:tracePt t="18364" x="11972925" y="5472113"/>
          <p14:tracePt t="18366" x="11952288" y="5492750"/>
          <p14:tracePt t="18368" x="11931650" y="5492750"/>
          <p14:tracePt t="18370" x="11911013" y="5492750"/>
          <p14:tracePt t="18372" x="11890375" y="5513388"/>
          <p14:tracePt t="18374" x="11869738" y="5513388"/>
          <p14:tracePt t="18376" x="11849100" y="5513388"/>
          <p14:tracePt t="18378" x="11828463" y="5513388"/>
          <p14:tracePt t="18380" x="11807825" y="5534025"/>
          <p14:tracePt t="18380" x="11787188" y="5534025"/>
          <p14:tracePt t="18381" x="11766550" y="5554663"/>
          <p14:tracePt t="18383" x="11745913" y="5554663"/>
          <p14:tracePt t="18384" x="11725275" y="5554663"/>
          <p14:tracePt t="18387" x="11704638" y="5554663"/>
          <p14:tracePt t="18388" x="11704638" y="5575300"/>
          <p14:tracePt t="18389" x="11684000" y="5575300"/>
          <p14:tracePt t="18390" x="11663363" y="5575300"/>
          <p14:tracePt t="18391" x="11642725" y="5575300"/>
          <p14:tracePt t="18391" x="11642725" y="5595938"/>
          <p14:tracePt t="18392" x="11622088" y="5595938"/>
          <p14:tracePt t="18393" x="11603038" y="5595938"/>
          <p14:tracePt t="18394" x="11582400" y="5595938"/>
          <p14:tracePt t="18396" x="11561763" y="5616575"/>
          <p14:tracePt t="18397" x="11541125" y="5616575"/>
          <p14:tracePt t="18399" x="11520488" y="5637213"/>
          <p14:tracePt t="18401" x="11499850" y="5637213"/>
          <p14:tracePt t="18402" x="11479213" y="5637213"/>
          <p14:tracePt t="18402" x="11479213" y="5657850"/>
          <p14:tracePt t="18403" x="11458575" y="5657850"/>
          <p14:tracePt t="18404" x="11437938" y="5657850"/>
          <p14:tracePt t="18405" x="11417300" y="5657850"/>
          <p14:tracePt t="18406" x="11396663" y="5678488"/>
          <p14:tracePt t="18407" x="11376025" y="5678488"/>
          <p14:tracePt t="18409" x="11355388" y="5699125"/>
          <p14:tracePt t="18410" x="11334750" y="5699125"/>
          <p14:tracePt t="18411" x="11314113" y="5699125"/>
          <p14:tracePt t="18414" x="11293475" y="5719763"/>
          <p14:tracePt t="18416" x="11272838" y="5719763"/>
          <p14:tracePt t="18416" x="11252200" y="5719763"/>
          <p14:tracePt t="18417" x="11231563" y="5740400"/>
          <p14:tracePt t="18418" x="11210925" y="5740400"/>
          <p14:tracePt t="18420" x="11190288" y="5740400"/>
          <p14:tracePt t="18421" x="11169650" y="5761038"/>
          <p14:tracePt t="18423" x="11149013" y="5761038"/>
          <p14:tracePt t="18424" x="11128375" y="5781675"/>
          <p14:tracePt t="18425" x="11109325" y="5781675"/>
          <p14:tracePt t="18430" x="11088688" y="5802313"/>
          <p14:tracePt t="18431" x="11068050" y="5802313"/>
          <p14:tracePt t="18432" x="11047413" y="5802313"/>
          <p14:tracePt t="18434" x="11006138" y="5822950"/>
          <p14:tracePt t="18435" x="10985500" y="5822950"/>
          <p14:tracePt t="18435" x="10985500" y="5843588"/>
          <p14:tracePt t="18436" x="10964863" y="5843588"/>
          <p14:tracePt t="18438" x="10944225" y="5843588"/>
          <p14:tracePt t="18441" x="10923588" y="5864225"/>
          <p14:tracePt t="18443" x="10902950" y="5864225"/>
          <p14:tracePt t="18444" x="10882313" y="5864225"/>
          <p14:tracePt t="18446" x="10882313" y="5884863"/>
          <p14:tracePt t="18447" x="10861675" y="5884863"/>
          <p14:tracePt t="18448" x="10841038" y="5884863"/>
          <p14:tracePt t="18451" x="10820400" y="5884863"/>
          <p14:tracePt t="18453" x="10799763" y="5884863"/>
          <p14:tracePt t="18454" x="10799763" y="5905500"/>
          <p14:tracePt t="18455" x="10779125" y="5905500"/>
          <p14:tracePt t="18456" x="10758488" y="5905500"/>
          <p14:tracePt t="18457" x="10758488" y="5924550"/>
          <p14:tracePt t="18458" x="10737850" y="5924550"/>
          <p14:tracePt t="18461" x="10717213" y="5924550"/>
          <p14:tracePt t="18463" x="10696575" y="5924550"/>
          <p14:tracePt t="18463" x="10675938" y="5924550"/>
          <p14:tracePt t="18464" x="10675938" y="5945188"/>
          <p14:tracePt t="18466" x="10655300" y="5945188"/>
          <p14:tracePt t="18470" x="10634663" y="5945188"/>
          <p14:tracePt t="18472" x="10615613" y="5965825"/>
          <p14:tracePt t="18472" x="10594975" y="5965825"/>
          <p14:tracePt t="18475" x="10574338" y="5965825"/>
          <p14:tracePt t="18476" x="10553700" y="5965825"/>
          <p14:tracePt t="18477" x="10553700" y="5986463"/>
          <p14:tracePt t="18480" x="10533063" y="5986463"/>
          <p14:tracePt t="18483" x="10491788" y="6007100"/>
          <p14:tracePt t="18485" x="10471150" y="6007100"/>
          <p14:tracePt t="18486" x="10471150" y="6027738"/>
          <p14:tracePt t="18488" x="10450513" y="6027738"/>
          <p14:tracePt t="18488" x="10429875" y="6048375"/>
          <p14:tracePt t="18490" x="10409238" y="6048375"/>
          <p14:tracePt t="18492" x="10388600" y="6069013"/>
          <p14:tracePt t="18495" x="10388600" y="6089650"/>
          <p14:tracePt t="18495" x="10367963" y="6089650"/>
          <p14:tracePt t="18498" x="10347325" y="6110288"/>
          <p14:tracePt t="18498" x="10326688" y="6110288"/>
          <p14:tracePt t="18500" x="10306050" y="6130925"/>
          <p14:tracePt t="18502" x="10285413" y="6151563"/>
          <p14:tracePt t="18504" x="10264775" y="6172200"/>
          <p14:tracePt t="18505" x="10244138" y="6172200"/>
          <p14:tracePt t="18506" x="10244138" y="6192838"/>
          <p14:tracePt t="18508" x="10223500" y="6192838"/>
          <p14:tracePt t="18509" x="10202863" y="6213475"/>
          <p14:tracePt t="18511" x="10182225" y="6213475"/>
          <p14:tracePt t="18512" x="10161588" y="6234113"/>
          <p14:tracePt t="18513" x="10161588" y="6254750"/>
          <p14:tracePt t="18514" x="10140950" y="6254750"/>
          <p14:tracePt t="18515" x="10140950" y="6275388"/>
          <p14:tracePt t="18516" x="10121900" y="6275388"/>
          <p14:tracePt t="18518" x="10121900" y="6296025"/>
          <p14:tracePt t="18519" x="10101263" y="6296025"/>
          <p14:tracePt t="18521" x="10080625" y="6296025"/>
          <p14:tracePt t="18522" x="10080625" y="6316663"/>
          <p14:tracePt t="18523" x="10059988" y="6337300"/>
          <p14:tracePt t="18526" x="10039350" y="6357938"/>
          <p14:tracePt t="18528" x="10018713" y="6357938"/>
          <p14:tracePt t="18529" x="10018713" y="6378575"/>
          <p14:tracePt t="18529" x="9998075" y="6378575"/>
          <p14:tracePt t="18533" x="9998075" y="6399213"/>
          <p14:tracePt t="18534" x="9977438" y="6399213"/>
          <p14:tracePt t="18537" x="9977438" y="6419850"/>
          <p14:tracePt t="18539" x="9956800" y="6419850"/>
          <p14:tracePt t="18540" x="9956800" y="6438900"/>
          <p14:tracePt t="18550" x="9956800" y="6459538"/>
          <p14:tracePt t="18583" x="9977438" y="6459538"/>
          <p14:tracePt t="18587" x="9998075" y="6459538"/>
          <p14:tracePt t="18588" x="10018713" y="6459538"/>
          <p14:tracePt t="18592" x="10039350" y="6459538"/>
          <p14:tracePt t="18595" x="10059988" y="6459538"/>
          <p14:tracePt t="18598" x="10080625" y="6459538"/>
          <p14:tracePt t="18599" x="10101263" y="6459538"/>
          <p14:tracePt t="18603" x="10140950" y="6438900"/>
          <p14:tracePt t="18606" x="10161588" y="6419850"/>
          <p14:tracePt t="18607" x="10182225" y="6399213"/>
          <p14:tracePt t="18609" x="10202863" y="6399213"/>
          <p14:tracePt t="18610" x="10202863" y="6378575"/>
          <p14:tracePt t="18610" x="10223500" y="6378575"/>
          <p14:tracePt t="18612" x="10244138" y="6357938"/>
          <p14:tracePt t="18613" x="10264775" y="6357938"/>
          <p14:tracePt t="18615" x="10264775" y="6337300"/>
          <p14:tracePt t="18615" x="10285413" y="6316663"/>
          <p14:tracePt t="18617" x="10306050" y="6296025"/>
          <p14:tracePt t="18618" x="10326688" y="6296025"/>
          <p14:tracePt t="18619" x="10347325" y="6275388"/>
          <p14:tracePt t="18620" x="10347325" y="6254750"/>
          <p14:tracePt t="18621" x="10367963" y="6254750"/>
          <p14:tracePt t="18623" x="10388600" y="6234113"/>
          <p14:tracePt t="18623" x="10409238" y="6234113"/>
          <p14:tracePt t="18625" x="10409238" y="6213475"/>
          <p14:tracePt t="18626" x="10429875" y="6213475"/>
          <p14:tracePt t="18627" x="10450513" y="6192838"/>
          <p14:tracePt t="18628" x="10471150" y="6172200"/>
          <p14:tracePt t="18630" x="10491788" y="6151563"/>
          <p14:tracePt t="18631" x="10533063" y="6110288"/>
          <p14:tracePt t="18632" x="10553700" y="6089650"/>
          <p14:tracePt t="18633" x="10574338" y="6069013"/>
          <p14:tracePt t="18635" x="10594975" y="6048375"/>
          <p14:tracePt t="18635" x="10594975" y="6027738"/>
          <p14:tracePt t="18637" x="10634663" y="6027738"/>
          <p14:tracePt t="18638" x="10634663" y="5986463"/>
          <p14:tracePt t="18638" x="10675938" y="5986463"/>
          <p14:tracePt t="18640" x="10675938" y="5965825"/>
          <p14:tracePt t="18642" x="10717213" y="5924550"/>
          <p14:tracePt t="18643" x="10758488" y="5905500"/>
          <p14:tracePt t="18644" x="10779125" y="5884863"/>
          <p14:tracePt t="18644" x="10799763" y="5884863"/>
          <p14:tracePt t="18645" x="10799763" y="5843588"/>
          <p14:tracePt t="18647" x="10841038" y="5843588"/>
          <p14:tracePt t="18647" x="10841038" y="5822950"/>
          <p14:tracePt t="18648" x="10861675" y="5802313"/>
          <p14:tracePt t="18649" x="10882313" y="5802313"/>
          <p14:tracePt t="18650" x="10902950" y="5781675"/>
          <p14:tracePt t="18651" x="10902950" y="5761038"/>
          <p14:tracePt t="18652" x="10944225" y="5740400"/>
          <p14:tracePt t="18654" x="10964863" y="5719763"/>
          <p14:tracePt t="18656" x="10985500" y="5699125"/>
          <p14:tracePt t="18656" x="11006138" y="5678488"/>
          <p14:tracePt t="18657" x="11026775" y="5678488"/>
          <p14:tracePt t="18658" x="11026775" y="5657850"/>
          <p14:tracePt t="18659" x="11047413" y="5657850"/>
          <p14:tracePt t="18660" x="11068050" y="5637213"/>
          <p14:tracePt t="18661" x="11088688" y="5616575"/>
          <p14:tracePt t="18663" x="11109325" y="5595938"/>
          <p14:tracePt t="18664" x="11128375" y="5595938"/>
          <p14:tracePt t="18665" x="11128375" y="5575300"/>
          <p14:tracePt t="18666" x="11149013" y="5554663"/>
          <p14:tracePt t="18670" x="11190288" y="5534025"/>
          <p14:tracePt t="18672" x="11210925" y="5534025"/>
          <p14:tracePt t="18674" x="11231563" y="5513388"/>
          <p14:tracePt t="18677" x="11252200" y="5513388"/>
          <p14:tracePt t="18677" x="11252200" y="5492750"/>
          <p14:tracePt t="18680" x="11272838" y="5492750"/>
          <p14:tracePt t="18682" x="11272838" y="5472113"/>
          <p14:tracePt t="18685" x="11293475" y="5472113"/>
          <p14:tracePt t="18710" x="11293475" y="5451475"/>
          <p14:tracePt t="18713" x="11272838" y="5451475"/>
          <p14:tracePt t="18715" x="11272838" y="5430838"/>
          <p14:tracePt t="18715" x="11252200" y="5430838"/>
          <p14:tracePt t="18718" x="11231563" y="5430838"/>
          <p14:tracePt t="18719" x="11231563" y="5410200"/>
          <p14:tracePt t="18722" x="11210925" y="5391150"/>
          <p14:tracePt t="18722" x="11190288" y="5391150"/>
          <p14:tracePt t="18725" x="11169650" y="5391150"/>
          <p14:tracePt t="18725" x="11169650" y="5370513"/>
          <p14:tracePt t="18726" x="11149013" y="5370513"/>
          <p14:tracePt t="18727" x="11149013" y="5349875"/>
          <p14:tracePt t="18728" x="11128375" y="5349875"/>
          <p14:tracePt t="18730" x="11109325" y="5329238"/>
          <p14:tracePt t="18731" x="11088688" y="5329238"/>
          <p14:tracePt t="18732" x="11047413" y="5308600"/>
          <p14:tracePt t="18736" x="11006138" y="5287963"/>
          <p14:tracePt t="18736" x="10985500" y="5287963"/>
          <p14:tracePt t="18738" x="10964863" y="5267325"/>
          <p14:tracePt t="18738" x="10944225" y="5246688"/>
          <p14:tracePt t="18740" x="10902950" y="5246688"/>
          <p14:tracePt t="18741" x="10882313" y="5246688"/>
          <p14:tracePt t="18741" x="10861675" y="5226050"/>
          <p14:tracePt t="18743" x="10841038" y="5205413"/>
          <p14:tracePt t="18743" x="10820400" y="5205413"/>
          <p14:tracePt t="18745" x="10799763" y="5205413"/>
          <p14:tracePt t="18745" x="10758488" y="5205413"/>
          <p14:tracePt t="18746" x="10717213" y="5184775"/>
          <p14:tracePt t="18749" x="10675938" y="5184775"/>
          <p14:tracePt t="18749" x="10655300" y="5164138"/>
          <p14:tracePt t="18750" x="10634663" y="5143500"/>
          <p14:tracePt t="18751" x="10594975" y="5143500"/>
          <p14:tracePt t="18752" x="10574338" y="5122863"/>
          <p14:tracePt t="18753" x="10553700" y="5122863"/>
          <p14:tracePt t="18754" x="10512425" y="5122863"/>
          <p14:tracePt t="18756" x="10491788" y="5122863"/>
          <p14:tracePt t="18757" x="10471150" y="5122863"/>
          <p14:tracePt t="18757" x="10429875" y="5102225"/>
          <p14:tracePt t="18758" x="10409238" y="5102225"/>
          <p14:tracePt t="18759" x="10388600" y="5102225"/>
          <p14:tracePt t="18761" x="10367963" y="5102225"/>
          <p14:tracePt t="18762" x="10347325" y="5102225"/>
          <p14:tracePt t="18763" x="10326688" y="5081588"/>
          <p14:tracePt t="18764" x="10285413" y="5081588"/>
          <p14:tracePt t="18765" x="10264775" y="5081588"/>
          <p14:tracePt t="18766" x="10223500" y="5081588"/>
          <p14:tracePt t="18768" x="10202863" y="5081588"/>
          <p14:tracePt t="18769" x="10161588" y="5081588"/>
          <p14:tracePt t="18771" x="10140950" y="5081588"/>
          <p14:tracePt t="18772" x="10121900" y="5081588"/>
          <p14:tracePt t="18774" x="10101263" y="5081588"/>
          <p14:tracePt t="18777" x="10080625" y="5081588"/>
          <p14:tracePt t="18778" x="10059988" y="5081588"/>
          <p14:tracePt t="18780" x="10039350" y="5081588"/>
          <p14:tracePt t="18782" x="10018713" y="5081588"/>
          <p14:tracePt t="18782" x="9998075" y="5081588"/>
          <p14:tracePt t="18787" x="9977438" y="5081588"/>
          <p14:tracePt t="18788" x="9956800" y="5081588"/>
          <p14:tracePt t="18823" x="9956800" y="5102225"/>
          <p14:tracePt t="18824" x="9977438" y="5102225"/>
          <p14:tracePt t="18829" x="9998075" y="5102225"/>
          <p14:tracePt t="18834" x="10018713" y="5102225"/>
          <p14:tracePt t="18836" x="10039350" y="5102225"/>
          <p14:tracePt t="18839" x="10059988" y="5102225"/>
          <p14:tracePt t="18843" x="10080625" y="5102225"/>
          <p14:tracePt t="18845" x="10101263" y="5102225"/>
          <p14:tracePt t="18846" x="10121900" y="5102225"/>
          <p14:tracePt t="18848" x="10140950" y="5102225"/>
          <p14:tracePt t="18849" x="10161588" y="5102225"/>
          <p14:tracePt t="18851" x="10182225" y="5102225"/>
          <p14:tracePt t="18854" x="10202863" y="5102225"/>
          <p14:tracePt t="18855" x="10223500" y="5102225"/>
          <p14:tracePt t="18857" x="10244138" y="5102225"/>
          <p14:tracePt t="18858" x="10285413" y="5102225"/>
          <p14:tracePt t="18860" x="10306050" y="5102225"/>
          <p14:tracePt t="18861" x="10326688" y="5102225"/>
          <p14:tracePt t="18863" x="10367963" y="5102225"/>
          <p14:tracePt t="18865" x="10388600" y="5102225"/>
          <p14:tracePt t="18866" x="10429875" y="5102225"/>
          <p14:tracePt t="18869" x="10450513" y="5102225"/>
          <p14:tracePt t="18870" x="10491788" y="5102225"/>
          <p14:tracePt t="18871" x="10512425" y="5102225"/>
          <p14:tracePt t="18871" x="10533063" y="5102225"/>
          <p14:tracePt t="18872" x="10553700" y="5102225"/>
          <p14:tracePt t="18873" x="10574338" y="5102225"/>
          <p14:tracePt t="18874" x="10594975" y="5102225"/>
          <p14:tracePt t="18876" x="10634663" y="5102225"/>
          <p14:tracePt t="18876" x="10655300" y="5102225"/>
          <p14:tracePt t="18877" x="10675938" y="5102225"/>
          <p14:tracePt t="18879" x="10717213" y="5102225"/>
          <p14:tracePt t="18879" x="10737850" y="5102225"/>
          <p14:tracePt t="18881" x="10758488" y="5102225"/>
          <p14:tracePt t="18882" x="10799763" y="5102225"/>
          <p14:tracePt t="18883" x="10820400" y="5102225"/>
          <p14:tracePt t="18883" x="10861675" y="5102225"/>
          <p14:tracePt t="18884" x="10882313" y="5102225"/>
          <p14:tracePt t="18886" x="10923588" y="5102225"/>
          <p14:tracePt t="18887" x="10944225" y="5102225"/>
          <p14:tracePt t="18888" x="10985500" y="5102225"/>
          <p14:tracePt t="18888" x="11006138" y="5102225"/>
          <p14:tracePt t="18889" x="11026775" y="5102225"/>
          <p14:tracePt t="18891" x="11068050" y="5102225"/>
          <p14:tracePt t="18891" x="11088688" y="5102225"/>
          <p14:tracePt t="18892" x="11128375" y="5102225"/>
          <p14:tracePt t="18893" x="11169650" y="5102225"/>
          <p14:tracePt t="18895" x="11190288" y="5102225"/>
          <p14:tracePt t="18895" x="11231563" y="5102225"/>
          <p14:tracePt t="18897" x="11252200" y="5102225"/>
          <p14:tracePt t="18897" x="11293475" y="5102225"/>
          <p14:tracePt t="18899" x="11314113" y="5102225"/>
          <p14:tracePt t="18899" x="11355388" y="5102225"/>
          <p14:tracePt t="18900" x="11376025" y="5102225"/>
          <p14:tracePt t="18901" x="11396663" y="5102225"/>
          <p14:tracePt t="18903" x="11437938" y="5102225"/>
          <p14:tracePt t="18903" x="11458575" y="5102225"/>
          <p14:tracePt t="18904" x="11479213" y="5102225"/>
          <p14:tracePt t="18905" x="11520488" y="5102225"/>
          <p14:tracePt t="18907" x="11541125" y="5102225"/>
          <p14:tracePt t="18910" x="11642725" y="5102225"/>
          <p14:tracePt t="18911" x="11663363" y="5102225"/>
          <p14:tracePt t="18912" x="11684000" y="5102225"/>
          <p14:tracePt t="18912" x="11704638" y="5102225"/>
          <p14:tracePt t="18914" x="11745913" y="5102225"/>
          <p14:tracePt t="18914" x="11766550" y="5102225"/>
          <p14:tracePt t="18916" x="11807825" y="5102225"/>
          <p14:tracePt t="18919" x="11828463" y="5102225"/>
          <p14:tracePt t="18919" x="11849100" y="5102225"/>
          <p14:tracePt t="18921" x="11869738" y="5102225"/>
          <p14:tracePt t="18922" x="11890375" y="5102225"/>
          <p14:tracePt t="18924" x="11911013" y="5102225"/>
          <p14:tracePt t="18926" x="11931650" y="5102225"/>
          <p14:tracePt t="18929" x="11952288" y="5102225"/>
          <p14:tracePt t="18946" x="11972925" y="5102225"/>
          <p14:tracePt t="18954" x="11952288" y="5102225"/>
          <p14:tracePt t="18956" x="11931650" y="5102225"/>
          <p14:tracePt t="18958" x="11911013" y="5102225"/>
          <p14:tracePt t="18963" x="11890375" y="5102225"/>
          <p14:tracePt t="18965" x="11869738" y="5102225"/>
          <p14:tracePt t="18965" x="11849100" y="5102225"/>
          <p14:tracePt t="18968" x="11828463" y="5102225"/>
          <p14:tracePt t="18969" x="11807825" y="5102225"/>
          <p14:tracePt t="18972" x="11787188" y="5102225"/>
          <p14:tracePt t="18977" x="11725275" y="5102225"/>
          <p14:tracePt t="18978" x="11704638" y="5102225"/>
          <p14:tracePt t="18979" x="11684000" y="5102225"/>
          <p14:tracePt t="18980" x="11663363" y="5102225"/>
          <p14:tracePt t="18981" x="11642725" y="5102225"/>
          <p14:tracePt t="18982" x="11622088" y="5102225"/>
          <p14:tracePt t="18983" x="11603038" y="5102225"/>
          <p14:tracePt t="18983" x="11582400" y="5102225"/>
          <p14:tracePt t="18984" x="11561763" y="5102225"/>
          <p14:tracePt t="18986" x="11520488" y="5102225"/>
          <p14:tracePt t="18987" x="11499850" y="5102225"/>
          <p14:tracePt t="18988" x="11479213" y="5102225"/>
          <p14:tracePt t="18988" x="11437938" y="5102225"/>
          <p14:tracePt t="18989" x="11417300" y="5102225"/>
          <p14:tracePt t="18990" x="11396663" y="5102225"/>
          <p14:tracePt t="18991" x="11376025" y="5081588"/>
          <p14:tracePt t="18992" x="11334750" y="5081588"/>
          <p14:tracePt t="18993" x="11293475" y="5081588"/>
          <p14:tracePt t="18994" x="11272838" y="5081588"/>
          <p14:tracePt t="18995" x="11231563" y="5081588"/>
          <p14:tracePt t="18996" x="11190288" y="5081588"/>
          <p14:tracePt t="18997" x="11169650" y="5081588"/>
          <p14:tracePt t="18998" x="11128375" y="5081588"/>
          <p14:tracePt t="18999" x="11109325" y="5081588"/>
          <p14:tracePt t="19001" x="11047413" y="5081588"/>
          <p14:tracePt t="19002" x="11026775" y="5060950"/>
          <p14:tracePt t="19003" x="11006138" y="5060950"/>
          <p14:tracePt t="19004" x="10985500" y="5060950"/>
          <p14:tracePt t="19004" x="10944225" y="5060950"/>
          <p14:tracePt t="19006" x="10923588" y="5040313"/>
          <p14:tracePt t="19006" x="10882313" y="5040313"/>
          <p14:tracePt t="19007" x="10841038" y="5040313"/>
          <p14:tracePt t="19008" x="10799763" y="5040313"/>
          <p14:tracePt t="19009" x="10779125" y="5040313"/>
          <p14:tracePt t="19010" x="10758488" y="5019675"/>
          <p14:tracePt t="19012" x="10717213" y="5019675"/>
          <p14:tracePt t="19012" x="10696575" y="5019675"/>
          <p14:tracePt t="19014" x="10675938" y="5019675"/>
          <p14:tracePt t="19017" x="10615613" y="5019675"/>
          <p14:tracePt t="19017" x="10574338" y="5019675"/>
          <p14:tracePt t="19020" x="10553700" y="5019675"/>
          <p14:tracePt t="19020" x="10512425" y="5019675"/>
          <p14:tracePt t="19021" x="10512425" y="4999038"/>
          <p14:tracePt t="19023" x="10491788" y="4999038"/>
          <p14:tracePt t="19023" x="10471150" y="4999038"/>
          <p14:tracePt t="19024" x="10450513" y="4999038"/>
          <p14:tracePt t="19026" x="10429875" y="4999038"/>
          <p14:tracePt t="19028" x="10409238" y="4999038"/>
          <p14:tracePt t="19033" x="10388600" y="4999038"/>
          <p14:tracePt t="19057" x="10409238" y="4999038"/>
          <p14:tracePt t="19061" x="10429875" y="4999038"/>
          <p14:tracePt t="19063" x="10450513" y="4999038"/>
          <p14:tracePt t="19065" x="10471150" y="4999038"/>
          <p14:tracePt t="19066" x="10491788" y="4999038"/>
          <p14:tracePt t="19068" x="10512425" y="4999038"/>
          <p14:tracePt t="19069" x="10533063" y="4999038"/>
          <p14:tracePt t="19070" x="10553700" y="4999038"/>
          <p14:tracePt t="19071" x="10574338" y="4999038"/>
          <p14:tracePt t="19072" x="10594975" y="4999038"/>
          <p14:tracePt t="19073" x="10615613" y="4999038"/>
          <p14:tracePt t="19074" x="10655300" y="4999038"/>
          <p14:tracePt t="19075" x="10675938" y="4999038"/>
          <p14:tracePt t="19076" x="10696575" y="4999038"/>
          <p14:tracePt t="19077" x="10737850" y="4999038"/>
          <p14:tracePt t="19078" x="10758488" y="4999038"/>
          <p14:tracePt t="19079" x="10799763" y="4999038"/>
          <p14:tracePt t="19083" x="10923588" y="4999038"/>
          <p14:tracePt t="19084" x="10964863" y="4999038"/>
          <p14:tracePt t="19085" x="11006138" y="4999038"/>
          <p14:tracePt t="19085" x="11047413" y="4999038"/>
          <p14:tracePt t="19086" x="11088688" y="4999038"/>
          <p14:tracePt t="19087" x="11128375" y="4999038"/>
          <p14:tracePt t="19089" x="11190288" y="4999038"/>
          <p14:tracePt t="19090" x="11231563" y="5019675"/>
          <p14:tracePt t="19090" x="11293475" y="5019675"/>
          <p14:tracePt t="19091" x="11334750" y="5019675"/>
          <p14:tracePt t="19092" x="11376025" y="5019675"/>
          <p14:tracePt t="19094" x="11437938" y="5019675"/>
          <p14:tracePt t="19095" x="11499850" y="5019675"/>
          <p14:tracePt t="19095" x="11561763" y="5040313"/>
          <p14:tracePt t="19096" x="11622088" y="5040313"/>
          <p14:tracePt t="19097" x="11663363" y="5040313"/>
          <p14:tracePt t="19098" x="11725275" y="5060950"/>
          <p14:tracePt t="19099" x="11766550" y="5060950"/>
          <p14:tracePt t="19100" x="11849100" y="5081588"/>
          <p14:tracePt t="19101" x="11911013" y="5081588"/>
          <p14:tracePt t="19102" x="11972925" y="5102225"/>
          <p14:tracePt t="19103" x="12034838" y="5102225"/>
          <p14:tracePt t="19104" x="12076113" y="5102225"/>
          <p14:tracePt t="19105" x="12136438" y="5122863"/>
          <p14:tracePt t="19106" x="12198350" y="5122863"/>
          <p14:tracePt t="19107" x="12260263" y="5143500"/>
          <p14:tracePt t="19108" x="12322175" y="5143500"/>
          <p14:tracePt t="19109" x="12384088" y="5164138"/>
          <p14:tracePt t="19111" x="12446000" y="5164138"/>
          <p14:tracePt t="19111" x="12487275" y="5164138"/>
          <p14:tracePt t="19112" x="12549188" y="5164138"/>
          <p14:tracePt t="19113" x="12609513" y="5164138"/>
          <p14:tracePt t="19114" x="12671425" y="5184775"/>
          <p14:tracePt t="19115" x="12712700" y="5184775"/>
          <p14:tracePt t="19116" x="12774613" y="5205413"/>
          <p14:tracePt t="19117" x="12836525" y="5226050"/>
          <p14:tracePt t="19118" x="12898438" y="5226050"/>
          <p14:tracePt t="19119" x="12960350" y="5226050"/>
          <p14:tracePt t="19121" x="13001625" y="5226050"/>
          <p14:tracePt t="19122" x="13063538" y="5226050"/>
          <p14:tracePt t="19122" x="13103225" y="5226050"/>
          <p14:tracePt t="19123" x="13144500" y="5226050"/>
          <p14:tracePt t="19124" x="13206413" y="5226050"/>
          <p14:tracePt t="19125" x="13268325" y="5226050"/>
          <p14:tracePt t="19126" x="13309600" y="5246688"/>
          <p14:tracePt t="19127" x="13350875" y="5246688"/>
          <p14:tracePt t="19128" x="13392150" y="5246688"/>
          <p14:tracePt t="19129" x="13454063" y="5246688"/>
          <p14:tracePt t="19130" x="13495338" y="5246688"/>
          <p14:tracePt t="19131" x="13536613" y="5246688"/>
          <p14:tracePt t="19132" x="13577888" y="5246688"/>
          <p14:tracePt t="19133" x="13617575" y="5267325"/>
          <p14:tracePt t="19135" x="13658850" y="5267325"/>
          <p14:tracePt t="19135" x="13700125" y="5267325"/>
          <p14:tracePt t="19136" x="13741400" y="5267325"/>
          <p14:tracePt t="19137" x="13782675" y="5267325"/>
          <p14:tracePt t="19138" x="13803313" y="5267325"/>
          <p14:tracePt t="19139" x="13823950" y="5267325"/>
          <p14:tracePt t="19141" x="13865225" y="5267325"/>
          <p14:tracePt t="19142" x="13885863" y="5267325"/>
          <p14:tracePt t="19142" x="13906500" y="5267325"/>
          <p14:tracePt t="19143" x="13947775" y="5267325"/>
          <p14:tracePt t="19144" x="13968413" y="5267325"/>
          <p14:tracePt t="19145" x="13989050" y="5267325"/>
          <p14:tracePt t="19146" x="14009688" y="5267325"/>
          <p14:tracePt t="19150" x="14071600" y="5267325"/>
          <p14:tracePt t="19152" x="14090650" y="5267325"/>
          <p14:tracePt t="19154" x="14111288" y="5267325"/>
          <p14:tracePt t="19155" x="14131925" y="5267325"/>
          <p14:tracePt t="19173" x="14111288" y="5267325"/>
          <p14:tracePt t="19176" x="14090650" y="5267325"/>
          <p14:tracePt t="19178" x="14071600" y="5267325"/>
          <p14:tracePt t="19180" x="14050963" y="5267325"/>
          <p14:tracePt t="19182" x="14030325" y="5267325"/>
          <p14:tracePt t="19183" x="14009688" y="5267325"/>
          <p14:tracePt t="19185" x="13989050" y="5267325"/>
          <p14:tracePt t="19186" x="13968413" y="5267325"/>
          <p14:tracePt t="19188" x="13947775" y="5267325"/>
          <p14:tracePt t="19189" x="13927138" y="5267325"/>
          <p14:tracePt t="19189" x="13906500" y="5267325"/>
          <p14:tracePt t="19190" x="13885863" y="5267325"/>
          <p14:tracePt t="19191" x="13865225" y="5267325"/>
          <p14:tracePt t="19192" x="13844588" y="5267325"/>
          <p14:tracePt t="19193" x="13823950" y="5267325"/>
          <p14:tracePt t="19194" x="13762038" y="5267325"/>
          <p14:tracePt t="19195" x="13741400" y="5267325"/>
          <p14:tracePt t="19196" x="13720763" y="5267325"/>
          <p14:tracePt t="19197" x="13700125" y="5267325"/>
          <p14:tracePt t="19198" x="13658850" y="5267325"/>
          <p14:tracePt t="19199" x="13596938" y="5267325"/>
          <p14:tracePt t="19201" x="13557250" y="5267325"/>
          <p14:tracePt t="19202" x="13536613" y="5267325"/>
          <p14:tracePt t="19202" x="13495338" y="5267325"/>
          <p14:tracePt t="19203" x="13474700" y="5267325"/>
          <p14:tracePt t="19205" x="13412788" y="5267325"/>
          <p14:tracePt t="19205" x="13371513" y="5267325"/>
          <p14:tracePt t="19206" x="13330238" y="5267325"/>
          <p14:tracePt t="19207" x="13288963" y="5267325"/>
          <p14:tracePt t="19208" x="13247688" y="5267325"/>
          <p14:tracePt t="19209" x="13185775" y="5267325"/>
          <p14:tracePt t="19210" x="13144500" y="5267325"/>
          <p14:tracePt t="19211" x="13103225" y="5267325"/>
          <p14:tracePt t="19212" x="13042900" y="5267325"/>
          <p14:tracePt t="19216" x="12919075" y="5267325"/>
          <p14:tracePt t="19216" x="12877800" y="5267325"/>
          <p14:tracePt t="19217" x="12836525" y="5246688"/>
          <p14:tracePt t="19218" x="12774613" y="5246688"/>
          <p14:tracePt t="19220" x="12712700" y="5246688"/>
          <p14:tracePt t="19221" x="12671425" y="5226050"/>
          <p14:tracePt t="19221" x="12609513" y="5226050"/>
          <p14:tracePt t="19222" x="12569825" y="5226050"/>
          <p14:tracePt t="19223" x="12528550" y="5226050"/>
          <p14:tracePt t="19224" x="12487275" y="5226050"/>
          <p14:tracePt t="19225" x="12446000" y="5226050"/>
          <p14:tracePt t="19226" x="12404725" y="5226050"/>
          <p14:tracePt t="19228" x="12363450" y="5226050"/>
          <p14:tracePt t="19229" x="12322175" y="5205413"/>
          <p14:tracePt t="19229" x="12280900" y="5205413"/>
          <p14:tracePt t="19230" x="12260263" y="5205413"/>
          <p14:tracePt t="19231" x="12218988" y="5205413"/>
          <p14:tracePt t="19232" x="12177713" y="5184775"/>
          <p14:tracePt t="19233" x="12136438" y="5184775"/>
          <p14:tracePt t="19234" x="12115800" y="5184775"/>
          <p14:tracePt t="19235" x="12076113" y="5184775"/>
          <p14:tracePt t="19236" x="12055475" y="5184775"/>
          <p14:tracePt t="19237" x="12014200" y="5184775"/>
          <p14:tracePt t="19239" x="11972925" y="5184775"/>
          <p14:tracePt t="19241" x="11952288" y="5184775"/>
          <p14:tracePt t="19242" x="11931650" y="5184775"/>
          <p14:tracePt t="19243" x="11911013" y="5184775"/>
          <p14:tracePt t="19245" x="11890375" y="5184775"/>
          <p14:tracePt t="19246" x="11869738" y="5184775"/>
          <p14:tracePt t="19248" x="11849100" y="5184775"/>
          <p14:tracePt t="19249" x="11828463" y="5184775"/>
          <p14:tracePt t="19253" x="11807825" y="5184775"/>
          <p14:tracePt t="19275" x="11828463" y="5184775"/>
          <p14:tracePt t="19281" x="11849100" y="5184775"/>
          <p14:tracePt t="19282" x="11890375" y="5184775"/>
          <p14:tracePt t="19284" x="11911013" y="5184775"/>
          <p14:tracePt t="19287" x="11931650" y="5184775"/>
          <p14:tracePt t="19288" x="11952288" y="5184775"/>
          <p14:tracePt t="19290" x="11972925" y="5184775"/>
          <p14:tracePt t="19291" x="11993563" y="5184775"/>
          <p14:tracePt t="19294" x="12014200" y="5184775"/>
          <p14:tracePt t="19296" x="12034838" y="5184775"/>
          <p14:tracePt t="19298" x="12076113" y="5184775"/>
          <p14:tracePt t="19299" x="12096750" y="5184775"/>
          <p14:tracePt t="19301" x="12115800" y="5184775"/>
          <p14:tracePt t="19302" x="12136438" y="5184775"/>
          <p14:tracePt t="19303" x="12157075" y="5184775"/>
          <p14:tracePt t="19304" x="12198350" y="5184775"/>
          <p14:tracePt t="19306" x="12218988" y="5184775"/>
          <p14:tracePt t="19306" x="12239625" y="5184775"/>
          <p14:tracePt t="19308" x="12260263" y="5184775"/>
          <p14:tracePt t="19308" x="12280900" y="5184775"/>
          <p14:tracePt t="19309" x="12301538" y="5205413"/>
          <p14:tracePt t="19310" x="12342813" y="5205413"/>
          <p14:tracePt t="19311" x="12363450" y="5205413"/>
          <p14:tracePt t="19312" x="12384088" y="5205413"/>
          <p14:tracePt t="19313" x="12404725" y="5205413"/>
          <p14:tracePt t="19314" x="12425363" y="5226050"/>
          <p14:tracePt t="19316" x="12446000" y="5226050"/>
          <p14:tracePt t="19317" x="12466638" y="5226050"/>
          <p14:tracePt t="19318" x="12487275" y="5226050"/>
          <p14:tracePt t="19319" x="12528550" y="5226050"/>
          <p14:tracePt t="19320" x="12549188" y="5226050"/>
          <p14:tracePt t="19323" x="12609513" y="5226050"/>
          <p14:tracePt t="19323" x="12630150" y="5246688"/>
          <p14:tracePt t="19325" x="12671425" y="5246688"/>
          <p14:tracePt t="19325" x="12692063" y="5246688"/>
          <p14:tracePt t="19327" x="12733338" y="5246688"/>
          <p14:tracePt t="19328" x="12753975" y="5267325"/>
          <p14:tracePt t="19329" x="12774613" y="5267325"/>
          <p14:tracePt t="19330" x="12795250" y="5267325"/>
          <p14:tracePt t="19332" x="12815888" y="5267325"/>
          <p14:tracePt t="19333" x="12836525" y="5267325"/>
          <p14:tracePt t="19334" x="12857163" y="5267325"/>
          <p14:tracePt t="19334" x="12877800" y="5267325"/>
          <p14:tracePt t="19336" x="12898438" y="5267325"/>
          <p14:tracePt t="19337" x="12939713" y="5267325"/>
          <p14:tracePt t="19339" x="12960350" y="5287963"/>
          <p14:tracePt t="19339" x="12980988" y="5287963"/>
          <p14:tracePt t="19340" x="13001625" y="5287963"/>
          <p14:tracePt t="19341" x="13022263" y="5287963"/>
          <p14:tracePt t="19342" x="13042900" y="5287963"/>
          <p14:tracePt t="19343" x="13063538" y="5287963"/>
          <p14:tracePt t="19344" x="13084175" y="5287963"/>
          <p14:tracePt t="19346" x="13123863" y="5287963"/>
          <p14:tracePt t="19348" x="13144500" y="5287963"/>
          <p14:tracePt t="19349" x="13165138" y="5287963"/>
          <p14:tracePt t="19350" x="13185775" y="5308600"/>
          <p14:tracePt t="19351" x="13206413" y="5308600"/>
          <p14:tracePt t="19353" x="13227050" y="5308600"/>
          <p14:tracePt t="19354" x="13247688" y="5308600"/>
          <p14:tracePt t="19355" x="13268325" y="5308600"/>
          <p14:tracePt t="19356" x="13268325" y="5329238"/>
          <p14:tracePt t="19357" x="13288963" y="5329238"/>
          <p14:tracePt t="19360" x="13309600" y="5329238"/>
          <p14:tracePt t="19361" x="13330238" y="5329238"/>
          <p14:tracePt t="19362" x="13350875" y="5329238"/>
          <p14:tracePt t="19363" x="13371513" y="5329238"/>
          <p14:tracePt t="19366" x="13392150" y="5329238"/>
          <p14:tracePt t="19368" x="13412788" y="5329238"/>
          <p14:tracePt t="19372" x="13433425" y="5329238"/>
          <p14:tracePt t="19376" x="13454063" y="5329238"/>
          <p14:tracePt t="19379" x="13454063" y="5349875"/>
          <p14:tracePt t="19693" x="13433425" y="5349875"/>
          <p14:tracePt t="19695" x="13433425" y="5370513"/>
          <p14:tracePt t="19711" x="13412788" y="5370513"/>
          <p14:tracePt t="19728" x="13392150" y="5370513"/>
          <p14:tracePt t="19789" x="13392150" y="5391150"/>
          <p14:tracePt t="19793" x="13371513" y="5391150"/>
          <p14:tracePt t="19804" x="13350875" y="5391150"/>
          <p14:tracePt t="19809" x="13350875" y="5410200"/>
          <p14:tracePt t="19813" x="13330238" y="5410200"/>
          <p14:tracePt t="19816" x="13309600" y="5410200"/>
          <p14:tracePt t="19820" x="13288963" y="5410200"/>
          <p14:tracePt t="19825" x="13268325" y="5410200"/>
          <p14:tracePt t="19829" x="13247688" y="5410200"/>
          <p14:tracePt t="19831" x="13227050" y="5410200"/>
          <p14:tracePt t="19834" x="13206413" y="5410200"/>
          <p14:tracePt t="19838" x="13185775" y="5410200"/>
          <p14:tracePt t="19843" x="13165138" y="5410200"/>
          <p14:tracePt t="19846" x="13144500" y="5410200"/>
          <p14:tracePt t="19848" x="13123863" y="5410200"/>
          <p14:tracePt t="19850" x="13103225" y="5410200"/>
          <p14:tracePt t="19855" x="13084175" y="5410200"/>
          <p14:tracePt t="19857" x="13063538" y="5410200"/>
          <p14:tracePt t="19859" x="13042900" y="5410200"/>
          <p14:tracePt t="19862" x="13022263" y="5410200"/>
          <p14:tracePt t="19862" x="13001625" y="5410200"/>
          <p14:tracePt t="19865" x="12980988" y="5410200"/>
          <p14:tracePt t="19870" x="12960350" y="5410200"/>
          <p14:tracePt t="19871" x="12939713" y="5410200"/>
          <p14:tracePt t="19873" x="12919075" y="5410200"/>
          <p14:tracePt t="19874" x="12898438" y="5410200"/>
          <p14:tracePt t="19876" x="12877800" y="5410200"/>
          <p14:tracePt t="19878" x="12857163" y="5410200"/>
          <p14:tracePt t="19882" x="12836525" y="5410200"/>
          <p14:tracePt t="19882" x="12815888" y="5410200"/>
          <p14:tracePt t="19885" x="12795250" y="5410200"/>
          <p14:tracePt t="19888" x="12774613" y="5410200"/>
          <p14:tracePt t="19891" x="12753975" y="5410200"/>
          <p14:tracePt t="19892" x="12733338" y="5410200"/>
          <p14:tracePt t="19896" x="12712700" y="5410200"/>
          <p14:tracePt t="19899" x="12692063" y="5410200"/>
          <p14:tracePt t="19903" x="12671425" y="5410200"/>
          <p14:tracePt t="19904" x="12650788" y="5410200"/>
          <p14:tracePt t="19910" x="12630150" y="5410200"/>
          <p14:tracePt t="19917" x="12609513" y="5410200"/>
          <p14:tracePt t="19978" x="12630150" y="5410200"/>
          <p14:tracePt t="19981" x="12650788" y="5391150"/>
          <p14:tracePt t="19983" x="12671425" y="5391150"/>
          <p14:tracePt t="19986" x="12692063" y="5391150"/>
          <p14:tracePt t="19989" x="12712700" y="5370513"/>
          <p14:tracePt t="19991" x="12733338" y="5370513"/>
          <p14:tracePt t="19993" x="12753975" y="5370513"/>
          <p14:tracePt t="19995" x="12774613" y="5370513"/>
          <p14:tracePt t="19995" x="12774613" y="5349875"/>
          <p14:tracePt t="19996" x="12795250" y="5349875"/>
          <p14:tracePt t="19999" x="12815888" y="5349875"/>
          <p14:tracePt t="19999" x="12836525" y="5349875"/>
          <p14:tracePt t="20001" x="12857163" y="5349875"/>
          <p14:tracePt t="20003" x="12877800" y="5329238"/>
          <p14:tracePt t="20003" x="12898438" y="5329238"/>
          <p14:tracePt t="20004" x="12919075" y="5329238"/>
          <p14:tracePt t="20005" x="12939713" y="5329238"/>
          <p14:tracePt t="20007" x="12960350" y="5308600"/>
          <p14:tracePt t="20007" x="13001625" y="5308600"/>
          <p14:tracePt t="20009" x="13022263" y="5308600"/>
          <p14:tracePt t="20009" x="13042900" y="5308600"/>
          <p14:tracePt t="20010" x="13063538" y="5308600"/>
          <p14:tracePt t="20011" x="13084175" y="5308600"/>
          <p14:tracePt t="20012" x="13103225" y="5308600"/>
          <p14:tracePt t="20014" x="13144500" y="5287963"/>
          <p14:tracePt t="20015" x="13185775" y="5287963"/>
          <p14:tracePt t="20015" x="13206413" y="5287963"/>
          <p14:tracePt t="20016" x="13227050" y="5287963"/>
          <p14:tracePt t="20018" x="13268325" y="5267325"/>
          <p14:tracePt t="20018" x="13309600" y="5267325"/>
          <p14:tracePt t="20019" x="13330238" y="5267325"/>
          <p14:tracePt t="20021" x="13371513" y="5267325"/>
          <p14:tracePt t="20021" x="13412788" y="5267325"/>
          <p14:tracePt t="20023" x="13454063" y="5267325"/>
          <p14:tracePt t="20023" x="13495338" y="5267325"/>
          <p14:tracePt t="20025" x="13536613" y="5267325"/>
          <p14:tracePt t="20026" x="13557250" y="5267325"/>
          <p14:tracePt t="20027" x="13596938" y="5267325"/>
          <p14:tracePt t="20028" x="13658850" y="5267325"/>
          <p14:tracePt t="20028" x="13679488" y="5267325"/>
          <p14:tracePt t="20029" x="13720763" y="5246688"/>
          <p14:tracePt t="20031" x="13741400" y="5246688"/>
          <p14:tracePt t="20031" x="13782675" y="5246688"/>
          <p14:tracePt t="20032" x="13844588" y="5246688"/>
          <p14:tracePt t="20033" x="13865225" y="5246688"/>
          <p14:tracePt t="20034" x="13906500" y="5246688"/>
          <p14:tracePt t="20035" x="13947775" y="5246688"/>
          <p14:tracePt t="20036" x="13989050" y="5246688"/>
          <p14:tracePt t="20037" x="14030325" y="5246688"/>
          <p14:tracePt t="20038" x="14050963" y="5246688"/>
          <p14:tracePt t="20039" x="14090650" y="5246688"/>
          <p14:tracePt t="20043" x="14214475" y="5246688"/>
          <p14:tracePt t="20044" x="14235113" y="5246688"/>
          <p14:tracePt t="20045" x="14276388" y="5246688"/>
          <p14:tracePt t="20045" x="14297025" y="5246688"/>
          <p14:tracePt t="20047" x="14317663" y="5246688"/>
          <p14:tracePt t="20048" x="14379575" y="5246688"/>
          <p14:tracePt t="20048" x="14400213" y="5246688"/>
          <p14:tracePt t="20049" x="14420850" y="5246688"/>
          <p14:tracePt t="20050" x="14441488" y="5246688"/>
          <p14:tracePt t="20051" x="14503400" y="5246688"/>
          <p14:tracePt t="20052" x="14524038" y="5246688"/>
          <p14:tracePt t="20054" x="14544675" y="5246688"/>
          <p14:tracePt t="20055" x="14565313" y="5246688"/>
          <p14:tracePt t="20055" x="14605000" y="5246688"/>
          <p14:tracePt t="20056" x="14625638" y="5246688"/>
          <p14:tracePt t="20057" x="14646275" y="5246688"/>
          <p14:tracePt t="20058" x="14687550" y="5246688"/>
          <p14:tracePt t="20059" x="14708188" y="5246688"/>
          <p14:tracePt t="20060" x="14728825" y="5246688"/>
          <p14:tracePt t="20061" x="14749463" y="5246688"/>
          <p14:tracePt t="20062" x="14770100" y="5246688"/>
          <p14:tracePt t="20063" x="14790738" y="5246688"/>
          <p14:tracePt t="20064" x="14811375" y="5246688"/>
          <p14:tracePt t="20065" x="14852650" y="5246688"/>
          <p14:tracePt t="20067" x="14893925" y="5246688"/>
          <p14:tracePt t="20069" x="14914563" y="5246688"/>
          <p14:tracePt t="20070" x="14935200" y="5246688"/>
          <p14:tracePt t="20071" x="14955838" y="5246688"/>
          <p14:tracePt t="20072" x="14976475" y="5246688"/>
          <p14:tracePt t="20074" x="14997113" y="5246688"/>
          <p14:tracePt t="20075" x="15038388" y="5246688"/>
          <p14:tracePt t="20078" x="15059025" y="5246688"/>
          <p14:tracePt t="20078" x="15078075" y="5246688"/>
          <p14:tracePt t="20079" x="15098713" y="5246688"/>
          <p14:tracePt t="20082" x="15119350" y="5246688"/>
          <p14:tracePt t="20084" x="15139988" y="5246688"/>
          <p14:tracePt t="20085" x="15160625" y="5246688"/>
          <p14:tracePt t="20086" x="15181263" y="5246688"/>
          <p14:tracePt t="20087" x="15201900" y="5246688"/>
          <p14:tracePt t="20088" x="15201900" y="5267325"/>
          <p14:tracePt t="20090" x="15222538" y="5267325"/>
          <p14:tracePt t="20090" x="15243175" y="5267325"/>
          <p14:tracePt t="20092" x="15263813" y="5267325"/>
          <p14:tracePt t="20095" x="15284450" y="5267325"/>
          <p14:tracePt t="20097" x="15305088" y="5267325"/>
          <p14:tracePt t="20098" x="15325725" y="5267325"/>
          <p14:tracePt t="20099" x="15325725" y="5287963"/>
          <p14:tracePt t="20102" x="15346363" y="5287963"/>
          <p14:tracePt t="20104" x="15367000" y="5287963"/>
          <p14:tracePt t="20110" x="15408275" y="5308600"/>
          <p14:tracePt t="20114" x="15428913" y="5308600"/>
          <p14:tracePt t="20116" x="15449550" y="5308600"/>
          <p14:tracePt t="20121" x="15470188" y="5329238"/>
          <p14:tracePt t="20124" x="15470188" y="5349875"/>
          <p14:tracePt t="20127" x="15490825" y="5349875"/>
          <p14:tracePt t="20129" x="15511463" y="5349875"/>
          <p14:tracePt t="20136" x="15532100" y="5349875"/>
          <p14:tracePt t="20138" x="15532100" y="5370513"/>
          <p14:tracePt t="20143" x="15552738" y="5370513"/>
          <p14:tracePt t="20151" x="15571788" y="5370513"/>
          <p14:tracePt t="20152" x="15592425" y="5391150"/>
          <p14:tracePt t="20157" x="15613063" y="5391150"/>
          <p14:tracePt t="20160" x="15633700" y="5391150"/>
          <p14:tracePt t="20165" x="15654338" y="5391150"/>
          <p14:tracePt t="20167" x="15674975" y="5410200"/>
          <p14:tracePt t="20170" x="15695613" y="5410200"/>
          <p14:tracePt t="20172" x="15716250" y="5410200"/>
          <p14:tracePt t="20173" x="15716250" y="5430838"/>
          <p14:tracePt t="20176" x="15736888" y="5430838"/>
          <p14:tracePt t="20177" x="15757525" y="5430838"/>
          <p14:tracePt t="20178" x="15778163" y="5430838"/>
          <p14:tracePt t="20182" x="15798800" y="5430838"/>
          <p14:tracePt t="20183" x="15819438" y="5451475"/>
          <p14:tracePt t="20184" x="15840075" y="5451475"/>
          <p14:tracePt t="20187" x="15860713" y="5451475"/>
          <p14:tracePt t="20190" x="15881350" y="5451475"/>
          <p14:tracePt t="20191" x="15901988" y="5451475"/>
          <p14:tracePt t="20193" x="15922625" y="5451475"/>
          <p14:tracePt t="20194" x="15943263" y="5472113"/>
          <p14:tracePt t="20196" x="15963900" y="5472113"/>
          <p14:tracePt t="20198" x="16005175" y="5472113"/>
          <p14:tracePt t="20201" x="16025813" y="5472113"/>
          <p14:tracePt t="20202" x="16046450" y="5492750"/>
          <p14:tracePt t="20203" x="16065500" y="5492750"/>
          <p14:tracePt t="20204" x="16086138" y="5492750"/>
          <p14:tracePt t="20207" x="16106775" y="5513388"/>
          <p14:tracePt t="20208" x="16127413" y="5513388"/>
          <p14:tracePt t="20209" x="16148050" y="5513388"/>
          <p14:tracePt t="20210" x="16168688" y="5513388"/>
          <p14:tracePt t="20213" x="16189325" y="5513388"/>
          <p14:tracePt t="20214" x="16209963" y="5534025"/>
          <p14:tracePt t="20215" x="16230600" y="5534025"/>
          <p14:tracePt t="20217" x="16251238" y="5534025"/>
          <p14:tracePt t="20219" x="16292513" y="5534025"/>
          <p14:tracePt t="20221" x="16313150" y="5534025"/>
          <p14:tracePt t="20222" x="16333788" y="5554663"/>
          <p14:tracePt t="20225" x="16354425" y="5554663"/>
          <p14:tracePt t="20226" x="16375063" y="5554663"/>
          <p14:tracePt t="20228" x="16395700" y="5554663"/>
          <p14:tracePt t="20230" x="16416338" y="5554663"/>
          <p14:tracePt t="20232" x="16436975" y="5554663"/>
          <p14:tracePt t="20232" x="16457613" y="5554663"/>
          <p14:tracePt t="20235" x="16478250" y="5554663"/>
          <p14:tracePt t="20237" x="16498888" y="5554663"/>
          <p14:tracePt t="20243" x="16540163" y="5575300"/>
          <p14:tracePt t="20246" x="16559213" y="5575300"/>
          <p14:tracePt t="20251" x="16579850" y="5575300"/>
          <p14:tracePt t="20257" x="16600488" y="5575300"/>
          <p14:tracePt t="20265" x="16621125" y="5575300"/>
          <p14:tracePt t="20388" x="16641763" y="5575300"/>
          <p14:tracePt t="20400" x="16662400" y="5575300"/>
          <p14:tracePt t="20407" x="16683038" y="5575300"/>
          <p14:tracePt t="20409" x="16703675" y="5595938"/>
          <p14:tracePt t="20413" x="16724313" y="5595938"/>
          <p14:tracePt t="20418" x="16744950" y="5595938"/>
          <p14:tracePt t="20422" x="16765588" y="5595938"/>
          <p14:tracePt t="20423" x="16786225" y="5595938"/>
          <p14:tracePt t="20426" x="16786225" y="5616575"/>
          <p14:tracePt t="20427" x="16806863" y="5616575"/>
          <p14:tracePt t="20430" x="16827500" y="5616575"/>
          <p14:tracePt t="20432" x="16848138" y="5616575"/>
          <p14:tracePt t="20433" x="16868775" y="5616575"/>
          <p14:tracePt t="20434" x="16889413" y="5616575"/>
          <p14:tracePt t="20435" x="16889413" y="5637213"/>
          <p14:tracePt t="20436" x="16910050" y="5637213"/>
          <p14:tracePt t="20439" x="16930688" y="5637213"/>
          <p14:tracePt t="20442" x="16951325" y="5637213"/>
          <p14:tracePt t="20443" x="16971963" y="5637213"/>
          <p14:tracePt t="20444" x="16992600" y="5637213"/>
          <p14:tracePt t="20445" x="16992600" y="5657850"/>
          <p14:tracePt t="20446" x="17013238" y="5657850"/>
          <p14:tracePt t="20448" x="17033875" y="5657850"/>
          <p14:tracePt t="20449" x="17052925" y="5657850"/>
          <p14:tracePt t="20450" x="17073563" y="5657850"/>
          <p14:tracePt t="20452" x="17094200" y="5678488"/>
          <p14:tracePt t="20453" x="17114838" y="5678488"/>
          <p14:tracePt t="20455" x="17135475" y="5678488"/>
          <p14:tracePt t="20457" x="17156113" y="5678488"/>
          <p14:tracePt t="20461" x="17176750" y="5678488"/>
          <p14:tracePt t="20461" x="17197388" y="5678488"/>
          <p14:tracePt t="20462" x="17218025" y="5699125"/>
          <p14:tracePt t="20463" x="17238663" y="5699125"/>
          <p14:tracePt t="20465" x="17259300" y="5699125"/>
          <p14:tracePt t="20468" x="17279938" y="5699125"/>
          <p14:tracePt t="20470" x="17300575" y="5699125"/>
          <p14:tracePt t="20470" x="17321213" y="5699125"/>
          <p14:tracePt t="20471" x="17341850" y="5699125"/>
          <p14:tracePt t="20473" x="17362488" y="5699125"/>
          <p14:tracePt t="20475" x="17403763" y="5699125"/>
          <p14:tracePt t="20478" x="17424400" y="5699125"/>
          <p14:tracePt t="20478" x="17424400" y="5719763"/>
          <p14:tracePt t="20479" x="17445038" y="5719763"/>
          <p14:tracePt t="20483" x="17486313" y="5719763"/>
          <p14:tracePt t="20485" x="17506950" y="5719763"/>
          <p14:tracePt t="20487" x="17546638" y="5719763"/>
          <p14:tracePt t="20488" x="17567275" y="5719763"/>
          <p14:tracePt t="20488" x="17567275" y="5740400"/>
          <p14:tracePt t="20489" x="17587913" y="5740400"/>
          <p14:tracePt t="20491" x="17608550" y="5740400"/>
          <p14:tracePt t="20493" x="17629188" y="5740400"/>
          <p14:tracePt t="20494" x="17649825" y="5740400"/>
          <p14:tracePt t="20495" x="17670463" y="5740400"/>
          <p14:tracePt t="20496" x="17691100" y="5740400"/>
          <p14:tracePt t="20497" x="17711738" y="5740400"/>
          <p14:tracePt t="20499" x="17732375" y="5740400"/>
          <p14:tracePt t="20500" x="17753013" y="5740400"/>
          <p14:tracePt t="20501" x="17773650" y="5740400"/>
          <p14:tracePt t="20502" x="17794288" y="5740400"/>
          <p14:tracePt t="20503" x="17814925" y="5740400"/>
          <p14:tracePt t="20505" x="17835563" y="5740400"/>
          <p14:tracePt t="20506" x="17856200" y="5740400"/>
          <p14:tracePt t="20508" x="17876838" y="5740400"/>
          <p14:tracePt t="20509" x="17897475" y="5740400"/>
          <p14:tracePt t="20510" x="17918113" y="5740400"/>
          <p14:tracePt t="20511" x="17938750" y="5740400"/>
          <p14:tracePt t="20512" x="17959388" y="5740400"/>
          <p14:tracePt t="20513" x="17980025" y="5761038"/>
          <p14:tracePt t="20514" x="18000663" y="5761038"/>
          <p14:tracePt t="20515" x="18021300" y="5761038"/>
          <p14:tracePt t="20517" x="18040350" y="5761038"/>
          <p14:tracePt t="20518" x="18060988" y="5761038"/>
          <p14:tracePt t="20519" x="18081625" y="5761038"/>
          <p14:tracePt t="20522" x="18102263" y="5761038"/>
          <p14:tracePt t="20522" x="18122900" y="5761038"/>
          <p14:tracePt t="20523" x="18143538" y="5761038"/>
          <p14:tracePt t="20525" x="18164175" y="5761038"/>
          <p14:tracePt t="20526" x="18205450" y="5761038"/>
          <p14:tracePt t="20528" x="18226088" y="5761038"/>
          <p14:tracePt t="20530" x="18246725" y="5761038"/>
          <p14:tracePt t="20777" x="18205450" y="5430838"/>
          <p14:tracePt t="20778" x="18184813" y="5430838"/>
          <p14:tracePt t="20784" x="18164175" y="5430838"/>
          <p14:tracePt t="20896" x="18143538" y="5430838"/>
          <p14:tracePt t="20930" x="18122900" y="5430838"/>
          <p14:tracePt t="20962" x="18102263" y="5430838"/>
          <p14:tracePt t="20979" x="18081625" y="5430838"/>
          <p14:tracePt t="20994" x="18060988" y="5430838"/>
          <p14:tracePt t="21003" x="18040350" y="5430838"/>
          <p14:tracePt t="21009" x="18000663" y="5430838"/>
          <p14:tracePt t="21016" x="17980025" y="5430838"/>
          <p14:tracePt t="21017" x="17959388" y="5430838"/>
          <p14:tracePt t="21019" x="17938750" y="5430838"/>
          <p14:tracePt t="21020" x="17918113" y="5430838"/>
          <p14:tracePt t="21023" x="17897475" y="5430838"/>
          <p14:tracePt t="21025" x="17876838" y="5430838"/>
          <p14:tracePt t="21026" x="17856200" y="5430838"/>
          <p14:tracePt t="21028" x="17835563" y="5430838"/>
          <p14:tracePt t="21029" x="17814925" y="5430838"/>
          <p14:tracePt t="21032" x="17794288" y="5430838"/>
          <p14:tracePt t="21035" x="17753013" y="5430838"/>
          <p14:tracePt t="21037" x="17732375" y="5430838"/>
          <p14:tracePt t="21039" x="17711738" y="5430838"/>
          <p14:tracePt t="21040" x="17691100" y="5430838"/>
          <p14:tracePt t="21045" x="17608550" y="5410200"/>
          <p14:tracePt t="21046" x="17587913" y="5410200"/>
          <p14:tracePt t="21048" x="17567275" y="5410200"/>
          <p14:tracePt t="21050" x="17527588" y="5410200"/>
          <p14:tracePt t="21051" x="17506950" y="5410200"/>
          <p14:tracePt t="21052" x="17486313" y="5410200"/>
          <p14:tracePt t="21053" x="17465675" y="5410200"/>
          <p14:tracePt t="21055" x="17445038" y="5410200"/>
          <p14:tracePt t="21056" x="17424400" y="5410200"/>
          <p14:tracePt t="21057" x="17403763" y="5410200"/>
          <p14:tracePt t="21060" x="17362488" y="5410200"/>
          <p14:tracePt t="21061" x="17341850" y="5410200"/>
          <p14:tracePt t="21061" x="17321213" y="5410200"/>
          <p14:tracePt t="21063" x="17300575" y="5410200"/>
          <p14:tracePt t="21064" x="17279938" y="5410200"/>
          <p14:tracePt t="21066" x="17259300" y="5410200"/>
          <p14:tracePt t="21067" x="17238663" y="5391150"/>
          <p14:tracePt t="21070" x="17197388" y="5391150"/>
          <p14:tracePt t="21072" x="17176750" y="5391150"/>
          <p14:tracePt t="21074" x="17156113" y="5391150"/>
          <p14:tracePt t="21074" x="17135475" y="5391150"/>
          <p14:tracePt t="21075" x="17114838" y="5391150"/>
          <p14:tracePt t="21078" x="17094200" y="5391150"/>
          <p14:tracePt t="21082" x="17073563" y="5391150"/>
          <p14:tracePt t="21082" x="17052925" y="5391150"/>
          <p14:tracePt t="21086" x="17033875" y="5391150"/>
          <p14:tracePt t="21087" x="17013238" y="5391150"/>
          <p14:tracePt t="21090" x="16992600" y="5391150"/>
          <p14:tracePt t="21095" x="16971963" y="5391150"/>
          <p14:tracePt t="21103" x="16951325" y="5391150"/>
          <p14:tracePt t="21157" x="16930688" y="5391150"/>
          <p14:tracePt t="21167" x="16910050" y="5391150"/>
          <p14:tracePt t="21170" x="16889413" y="5391150"/>
          <p14:tracePt t="21174" x="16868775" y="5391150"/>
          <p14:tracePt t="21178" x="16848138" y="5391150"/>
          <p14:tracePt t="21181" x="16827500" y="5391150"/>
          <p14:tracePt t="21182" x="16806863" y="5391150"/>
          <p14:tracePt t="21185" x="16786225" y="5391150"/>
          <p14:tracePt t="21186" x="16765588" y="5391150"/>
          <p14:tracePt t="21190" x="16744950" y="5391150"/>
          <p14:tracePt t="21190" x="16724313" y="5391150"/>
          <p14:tracePt t="21192" x="16703675" y="5391150"/>
          <p14:tracePt t="21194" x="16683038" y="5391150"/>
          <p14:tracePt t="21197" x="16662400" y="5391150"/>
          <p14:tracePt t="21197" x="16641763" y="5391150"/>
          <p14:tracePt t="21199" x="16621125" y="5391150"/>
          <p14:tracePt t="21203" x="16579850" y="5391150"/>
          <p14:tracePt t="21203" x="16559213" y="5391150"/>
          <p14:tracePt t="21204" x="16540163" y="5391150"/>
          <p14:tracePt t="21206" x="16519525" y="5391150"/>
          <p14:tracePt t="21207" x="16498888" y="5391150"/>
          <p14:tracePt t="21208" x="16478250" y="5391150"/>
          <p14:tracePt t="21209" x="16478250" y="5370513"/>
          <p14:tracePt t="21210" x="16457613" y="5370513"/>
          <p14:tracePt t="21211" x="16436975" y="5370513"/>
          <p14:tracePt t="21212" x="16416338" y="5370513"/>
          <p14:tracePt t="21213" x="16395700" y="5370513"/>
          <p14:tracePt t="21214" x="16375063" y="5370513"/>
          <p14:tracePt t="21215" x="16354425" y="5370513"/>
          <p14:tracePt t="21217" x="16333788" y="5370513"/>
          <p14:tracePt t="21218" x="16313150" y="5370513"/>
          <p14:tracePt t="21219" x="16292513" y="5370513"/>
          <p14:tracePt t="21221" x="16271875" y="5349875"/>
          <p14:tracePt t="21222" x="16251238" y="5349875"/>
          <p14:tracePt t="21223" x="16230600" y="5349875"/>
          <p14:tracePt t="21224" x="16209963" y="5349875"/>
          <p14:tracePt t="21225" x="16189325" y="5349875"/>
          <p14:tracePt t="21226" x="16168688" y="5349875"/>
          <p14:tracePt t="21229" x="16148050" y="5349875"/>
          <p14:tracePt t="21229" x="16127413" y="5329238"/>
          <p14:tracePt t="21230" x="16106775" y="5329238"/>
          <p14:tracePt t="21232" x="16086138" y="5329238"/>
          <p14:tracePt t="21234" x="16046450" y="5329238"/>
          <p14:tracePt t="21236" x="16025813" y="5329238"/>
          <p14:tracePt t="21237" x="16005175" y="5329238"/>
          <p14:tracePt t="21239" x="15984538" y="5329238"/>
          <p14:tracePt t="21243" x="15943263" y="5308600"/>
          <p14:tracePt t="21245" x="15922625" y="5308600"/>
          <p14:tracePt t="21247" x="15901988" y="5308600"/>
          <p14:tracePt t="21248" x="15881350" y="5308600"/>
          <p14:tracePt t="21250" x="15860713" y="5308600"/>
          <p14:tracePt t="21251" x="15840075" y="5308600"/>
          <p14:tracePt t="21255" x="15819438" y="5308600"/>
          <p14:tracePt t="21255" x="15798800" y="5308600"/>
          <p14:tracePt t="21257" x="15778163" y="5308600"/>
          <p14:tracePt t="21262" x="15757525" y="5308600"/>
          <p14:tracePt t="21266" x="15736888" y="5308600"/>
          <p14:tracePt t="21269" x="15716250" y="5308600"/>
          <p14:tracePt t="21274" x="15695613" y="5287963"/>
          <p14:tracePt t="21282" x="15674975" y="5287963"/>
          <p14:tracePt t="21307" x="15654338" y="5287963"/>
          <p14:tracePt t="21313" x="15633700" y="5287963"/>
          <p14:tracePt t="21320" x="15613063" y="5287963"/>
          <p14:tracePt t="21326" x="15592425" y="5287963"/>
          <p14:tracePt t="21331" x="15571788" y="5287963"/>
          <p14:tracePt t="21331" x="15552738" y="5287963"/>
          <p14:tracePt t="21335" x="15532100" y="5287963"/>
          <p14:tracePt t="21339" x="15511463" y="5287963"/>
          <p14:tracePt t="21340" x="15490825" y="5287963"/>
          <p14:tracePt t="21342" x="15470188" y="5287963"/>
          <p14:tracePt t="21344" x="15449550" y="5287963"/>
          <p14:tracePt t="21348" x="15428913" y="5287963"/>
          <p14:tracePt t="21349" x="15428913" y="5267325"/>
          <p14:tracePt t="21349" x="15408275" y="5267325"/>
          <p14:tracePt t="21351" x="15387638" y="5267325"/>
          <p14:tracePt t="21352" x="15367000" y="5267325"/>
          <p14:tracePt t="21354" x="15346363" y="5267325"/>
          <p14:tracePt t="21356" x="15325725" y="5246688"/>
          <p14:tracePt t="21357" x="15305088" y="5246688"/>
          <p14:tracePt t="21359" x="15284450" y="5246688"/>
          <p14:tracePt t="21362" x="15263813" y="5246688"/>
          <p14:tracePt t="21363" x="15243175" y="5246688"/>
          <p14:tracePt t="21365" x="15222538" y="5246688"/>
          <p14:tracePt t="21366" x="15201900" y="5246688"/>
          <p14:tracePt t="21369" x="15201900" y="5226050"/>
          <p14:tracePt t="21369" x="15181263" y="5226050"/>
          <p14:tracePt t="21372" x="15160625" y="5226050"/>
          <p14:tracePt t="21376" x="15119350" y="5226050"/>
          <p14:tracePt t="21379" x="15098713" y="5226050"/>
          <p14:tracePt t="21383" x="15078075" y="5226050"/>
          <p14:tracePt t="21385" x="15059025" y="5205413"/>
          <p14:tracePt t="21389" x="15038388" y="5205413"/>
          <p14:tracePt t="21427" x="15059025" y="5205413"/>
          <p14:tracePt t="21431" x="15059025" y="5184775"/>
          <p14:tracePt t="21432" x="15078075" y="5184775"/>
          <p14:tracePt t="21434" x="15078075" y="5164138"/>
          <p14:tracePt t="21436" x="15098713" y="5164138"/>
          <p14:tracePt t="21439" x="15119350" y="5164138"/>
          <p14:tracePt t="21441" x="15119350" y="5143500"/>
          <p14:tracePt t="21442" x="15139988" y="5143500"/>
          <p14:tracePt t="21443" x="15160625" y="5143500"/>
          <p14:tracePt t="21446" x="15181263" y="5122863"/>
          <p14:tracePt t="21448" x="15201900" y="5122863"/>
          <p14:tracePt t="21449" x="15222538" y="5122863"/>
          <p14:tracePt t="21451" x="15243175" y="5122863"/>
          <p14:tracePt t="21454" x="15263813" y="5102225"/>
          <p14:tracePt t="21456" x="15284450" y="5102225"/>
          <p14:tracePt t="21456" x="15284450" y="5081588"/>
          <p14:tracePt t="21457" x="15305088" y="5081588"/>
          <p14:tracePt t="21458" x="15325725" y="5081588"/>
          <p14:tracePt t="21459" x="15346363" y="5081588"/>
          <p14:tracePt t="21461" x="15387638" y="5060950"/>
          <p14:tracePt t="21462" x="15408275" y="5060950"/>
          <p14:tracePt t="21463" x="15428913" y="5060950"/>
          <p14:tracePt t="21464" x="15449550" y="5060950"/>
          <p14:tracePt t="21466" x="15490825" y="5060950"/>
          <p14:tracePt t="21469" x="15511463" y="5040313"/>
          <p14:tracePt t="21470" x="15552738" y="5040313"/>
          <p14:tracePt t="21470" x="15571788" y="5040313"/>
          <p14:tracePt t="21472" x="15571788" y="5019675"/>
          <p14:tracePt t="21472" x="15613063" y="5019675"/>
          <p14:tracePt t="21473" x="15633700" y="5019675"/>
          <p14:tracePt t="21474" x="15654338" y="5019675"/>
          <p14:tracePt t="21475" x="15695613" y="5019675"/>
          <p14:tracePt t="21477" x="15716250" y="5019675"/>
          <p14:tracePt t="21477" x="15736888" y="5019675"/>
          <p14:tracePt t="21478" x="15757525" y="5019675"/>
          <p14:tracePt t="21479" x="15778163" y="4999038"/>
          <p14:tracePt t="21484" x="15881350" y="4999038"/>
          <p14:tracePt t="21485" x="15901988" y="4999038"/>
          <p14:tracePt t="21486" x="15963900" y="4999038"/>
          <p14:tracePt t="21486" x="15984538" y="4999038"/>
          <p14:tracePt t="21488" x="16005175" y="4999038"/>
          <p14:tracePt t="21489" x="16025813" y="4999038"/>
          <p14:tracePt t="21489" x="16065500" y="4999038"/>
          <p14:tracePt t="21490" x="16106775" y="4978400"/>
          <p14:tracePt t="21491" x="16127413" y="4978400"/>
          <p14:tracePt t="21492" x="16148050" y="4978400"/>
          <p14:tracePt t="21493" x="16189325" y="4978400"/>
          <p14:tracePt t="21494" x="16209963" y="4978400"/>
          <p14:tracePt t="21496" x="16251238" y="4978400"/>
          <p14:tracePt t="21496" x="16271875" y="4978400"/>
          <p14:tracePt t="21497" x="16313150" y="4978400"/>
          <p14:tracePt t="21498" x="16354425" y="4978400"/>
          <p14:tracePt t="21499" x="16375063" y="4978400"/>
          <p14:tracePt t="21500" x="16416338" y="4978400"/>
          <p14:tracePt t="21501" x="16457613" y="4978400"/>
          <p14:tracePt t="21502" x="16498888" y="4978400"/>
          <p14:tracePt t="21503" x="16519525" y="4978400"/>
          <p14:tracePt t="21504" x="16540163" y="4957763"/>
          <p14:tracePt t="21505" x="16579850" y="4957763"/>
          <p14:tracePt t="21506" x="16621125" y="4957763"/>
          <p14:tracePt t="21507" x="16662400" y="4957763"/>
          <p14:tracePt t="21509" x="16683038" y="4957763"/>
          <p14:tracePt t="21509" x="16724313" y="4957763"/>
          <p14:tracePt t="21510" x="16765588" y="4957763"/>
          <p14:tracePt t="21511" x="16806863" y="4957763"/>
          <p14:tracePt t="21512" x="16848138" y="4957763"/>
          <p14:tracePt t="21513" x="16868775" y="4957763"/>
          <p14:tracePt t="21514" x="16910050" y="4957763"/>
          <p14:tracePt t="21515" x="16951325" y="4957763"/>
          <p14:tracePt t="21516" x="16992600" y="4957763"/>
          <p14:tracePt t="21517" x="17033875" y="4957763"/>
          <p14:tracePt t="21518" x="17052925" y="4957763"/>
          <p14:tracePt t="21519" x="17094200" y="4957763"/>
          <p14:tracePt t="21521" x="17135475" y="4957763"/>
          <p14:tracePt t="21522" x="17176750" y="4957763"/>
          <p14:tracePt t="21523" x="17218025" y="4978400"/>
          <p14:tracePt t="21523" x="17259300" y="4978400"/>
          <p14:tracePt t="21524" x="17300575" y="4978400"/>
          <p14:tracePt t="21525" x="17341850" y="4978400"/>
          <p14:tracePt t="21526" x="17383125" y="4978400"/>
          <p14:tracePt t="21527" x="17424400" y="4978400"/>
          <p14:tracePt t="21528" x="17465675" y="4978400"/>
          <p14:tracePt t="21529" x="17506950" y="4999038"/>
          <p14:tracePt t="21530" x="17527588" y="4999038"/>
          <p14:tracePt t="21531" x="17567275" y="4999038"/>
          <p14:tracePt t="21532" x="17608550" y="5019675"/>
          <p14:tracePt t="21533" x="17649825" y="5019675"/>
          <p14:tracePt t="21535" x="17691100" y="5019675"/>
          <p14:tracePt t="21536" x="17732375" y="5019675"/>
          <p14:tracePt t="21537" x="17773650" y="5040313"/>
          <p14:tracePt t="21537" x="17814925" y="5040313"/>
          <p14:tracePt t="21538" x="17856200" y="5060950"/>
          <p14:tracePt t="21539" x="17876838" y="5060950"/>
          <p14:tracePt t="21541" x="17918113" y="5060950"/>
          <p14:tracePt t="21541" x="17980025" y="5081588"/>
          <p14:tracePt t="21542" x="18021300" y="5081588"/>
          <p14:tracePt t="21544" x="18040350" y="5081588"/>
          <p14:tracePt t="21544" x="18081625" y="5081588"/>
          <p14:tracePt t="21545" x="18122900" y="5102225"/>
          <p14:tracePt t="21546" x="18164175" y="5122863"/>
          <p14:tracePt t="22331" x="18246725" y="5595938"/>
          <p14:tracePt t="22335" x="18226088" y="5595938"/>
          <p14:tracePt t="22338" x="18205450" y="5595938"/>
          <p14:tracePt t="22340" x="18184813" y="5595938"/>
          <p14:tracePt t="22345" x="18164175" y="5595938"/>
          <p14:tracePt t="22349" x="18143538" y="5595938"/>
          <p14:tracePt t="22352" x="18122900" y="5595938"/>
          <p14:tracePt t="22356" x="18102263" y="5595938"/>
          <p14:tracePt t="22360" x="18081625" y="5595938"/>
          <p14:tracePt t="22364" x="18060988" y="5595938"/>
          <p14:tracePt t="22368" x="18040350" y="5595938"/>
          <p14:tracePt t="22372" x="18021300" y="5595938"/>
          <p14:tracePt t="22374" x="18000663" y="5595938"/>
          <p14:tracePt t="22379" x="17980025" y="5595938"/>
          <p14:tracePt t="22383" x="17959388" y="5595938"/>
          <p14:tracePt t="22384" x="17938750" y="5595938"/>
          <p14:tracePt t="22389" x="17918113" y="5595938"/>
          <p14:tracePt t="22393" x="17897475" y="5595938"/>
          <p14:tracePt t="22396" x="17876838" y="5595938"/>
          <p14:tracePt t="22399" x="17856200" y="5595938"/>
          <p14:tracePt t="22403" x="17835563" y="5595938"/>
          <p14:tracePt t="22407" x="17814925" y="5595938"/>
          <p14:tracePt t="22409" x="17794288" y="5595938"/>
          <p14:tracePt t="22413" x="17773650" y="5595938"/>
          <p14:tracePt t="22416" x="17753013" y="5595938"/>
          <p14:tracePt t="22419" x="17732375" y="5595938"/>
          <p14:tracePt t="22422" x="17711738" y="5595938"/>
          <p14:tracePt t="22426" x="17691100" y="5595938"/>
          <p14:tracePt t="22428" x="17670463" y="5595938"/>
          <p14:tracePt t="22432" x="17649825" y="5595938"/>
          <p14:tracePt t="22435" x="17629188" y="5595938"/>
          <p14:tracePt t="22437" x="17608550" y="5595938"/>
          <p14:tracePt t="22438" x="17587913" y="5595938"/>
          <p14:tracePt t="22442" x="17567275" y="5595938"/>
          <p14:tracePt t="22445" x="17546638" y="5595938"/>
          <p14:tracePt t="22448" x="17527588" y="5595938"/>
          <p14:tracePt t="22449" x="17506950" y="5595938"/>
          <p14:tracePt t="22455" x="17486313" y="5595938"/>
          <p14:tracePt t="22460" x="17465675" y="5595938"/>
          <p14:tracePt t="22479" x="17445038" y="5595938"/>
          <p14:tracePt t="22495" x="17445038" y="5575300"/>
          <p14:tracePt t="22498" x="17424400" y="5575300"/>
          <p14:tracePt t="22547" x="17403763" y="5575300"/>
          <p14:tracePt t="22569" x="17403763" y="5554663"/>
          <p14:tracePt t="22572" x="17383125" y="5554663"/>
          <p14:tracePt t="22689" x="17383125" y="5534025"/>
          <p14:tracePt t="22690" x="17362488" y="5534025"/>
          <p14:tracePt t="22698" x="17341850" y="5534025"/>
          <p14:tracePt t="22709" x="17321213" y="5534025"/>
          <p14:tracePt t="22713" x="17321213" y="5513388"/>
          <p14:tracePt t="22722" x="17300575" y="5513388"/>
          <p14:tracePt t="22735" x="17279938" y="5513388"/>
          <p14:tracePt t="22742" x="17259300" y="5513388"/>
          <p14:tracePt t="22750" x="17259300" y="5492750"/>
          <p14:tracePt t="22752" x="17238663" y="5492750"/>
          <p14:tracePt t="22760" x="17218025" y="5492750"/>
          <p14:tracePt t="22767" x="17197388" y="5492750"/>
          <p14:tracePt t="22771" x="17197388" y="5472113"/>
          <p14:tracePt t="22775" x="17176750" y="5472113"/>
          <p14:tracePt t="22777" x="17156113" y="5472113"/>
          <p14:tracePt t="22784" x="17135475" y="5472113"/>
          <p14:tracePt t="22785" x="17135475" y="5451475"/>
          <p14:tracePt t="22789" x="17114838" y="5451475"/>
          <p14:tracePt t="22795" x="17094200" y="5451475"/>
          <p14:tracePt t="22796" x="17073563" y="5451475"/>
          <p14:tracePt t="22800" x="17052925" y="5451475"/>
          <p14:tracePt t="22803" x="17033875" y="5451475"/>
          <p14:tracePt t="22807" x="17013238" y="5451475"/>
          <p14:tracePt t="22807" x="16992600" y="5451475"/>
          <p14:tracePt t="22808" x="16992600" y="5430838"/>
          <p14:tracePt t="22811" x="16971963" y="5430838"/>
          <p14:tracePt t="22814" x="16951325" y="5430838"/>
          <p14:tracePt t="22817" x="16930688" y="5430838"/>
          <p14:tracePt t="22818" x="16910050" y="5430838"/>
          <p14:tracePt t="22820" x="16889413" y="5430838"/>
          <p14:tracePt t="22821" x="16868775" y="5430838"/>
          <p14:tracePt t="22823" x="16848138" y="5430838"/>
          <p14:tracePt t="22824" x="16827500" y="5430838"/>
          <p14:tracePt t="22826" x="16806863" y="5410200"/>
          <p14:tracePt t="22829" x="16786225" y="5410200"/>
          <p14:tracePt t="22830" x="16744950" y="5410200"/>
          <p14:tracePt t="22831" x="16724313" y="5410200"/>
          <p14:tracePt t="22833" x="16703675" y="5410200"/>
          <p14:tracePt t="22834" x="16683038" y="5410200"/>
          <p14:tracePt t="22835" x="16662400" y="5410200"/>
          <p14:tracePt t="22837" x="16621125" y="5410200"/>
          <p14:tracePt t="22839" x="16600488" y="5410200"/>
          <p14:tracePt t="22841" x="16559213" y="5410200"/>
          <p14:tracePt t="22842" x="16540163" y="5410200"/>
          <p14:tracePt t="22843" x="16498888" y="5410200"/>
          <p14:tracePt t="22844" x="16478250" y="5391150"/>
          <p14:tracePt t="22845" x="16457613" y="5391150"/>
          <p14:tracePt t="22846" x="16436975" y="5391150"/>
          <p14:tracePt t="22847" x="16416338" y="5391150"/>
          <p14:tracePt t="22848" x="16395700" y="5391150"/>
          <p14:tracePt t="22849" x="16375063" y="5391150"/>
          <p14:tracePt t="22850" x="16354425" y="5391150"/>
          <p14:tracePt t="22851" x="16333788" y="5391150"/>
          <p14:tracePt t="22852" x="16292513" y="5391150"/>
          <p14:tracePt t="22854" x="16251238" y="5391150"/>
          <p14:tracePt t="22855" x="16251238" y="5370513"/>
          <p14:tracePt t="22855" x="16209963" y="5370513"/>
          <p14:tracePt t="22856" x="16168688" y="5370513"/>
          <p14:tracePt t="22858" x="16148050" y="5370513"/>
          <p14:tracePt t="22859" x="16127413" y="5370513"/>
          <p14:tracePt t="22860" x="16106775" y="5370513"/>
          <p14:tracePt t="22860" x="16065500" y="5370513"/>
          <p14:tracePt t="22861" x="16025813" y="5370513"/>
          <p14:tracePt t="22862" x="16005175" y="5370513"/>
          <p14:tracePt t="22863" x="15984538" y="5370513"/>
          <p14:tracePt t="22864" x="15943263" y="5370513"/>
          <p14:tracePt t="22865" x="15922625" y="5370513"/>
          <p14:tracePt t="22866" x="15881350" y="5370513"/>
          <p14:tracePt t="22868" x="15840075" y="5370513"/>
          <p14:tracePt t="22869" x="15798800" y="5370513"/>
          <p14:tracePt t="22869" x="15778163" y="5370513"/>
          <p14:tracePt t="22870" x="15757525" y="5370513"/>
          <p14:tracePt t="22871" x="15716250" y="5370513"/>
          <p14:tracePt t="22873" x="15674975" y="5370513"/>
          <p14:tracePt t="22873" x="15633700" y="5370513"/>
          <p14:tracePt t="22874" x="15613063" y="5349875"/>
          <p14:tracePt t="22875" x="15592425" y="5349875"/>
          <p14:tracePt t="22876" x="15532100" y="5349875"/>
          <p14:tracePt t="22877" x="15511463" y="5349875"/>
          <p14:tracePt t="22878" x="15470188" y="5349875"/>
          <p14:tracePt t="22879" x="15428913" y="5349875"/>
          <p14:tracePt t="22883" x="15346363" y="5349875"/>
          <p14:tracePt t="22883" x="15305088" y="5349875"/>
          <p14:tracePt t="22884" x="15263813" y="5349875"/>
          <p14:tracePt t="22885" x="15222538" y="5329238"/>
          <p14:tracePt t="22887" x="15201900" y="5329238"/>
          <p14:tracePt t="22888" x="15160625" y="5329238"/>
          <p14:tracePt t="22888" x="15139988" y="5329238"/>
          <p14:tracePt t="22889" x="15098713" y="5329238"/>
          <p14:tracePt t="22890" x="15059025" y="5329238"/>
          <p14:tracePt t="22891" x="15017750" y="5329238"/>
          <p14:tracePt t="22892" x="14997113" y="5329238"/>
          <p14:tracePt t="22894" x="14976475" y="5329238"/>
          <p14:tracePt t="22895" x="14935200" y="5329238"/>
          <p14:tracePt t="22895" x="14914563" y="5329238"/>
          <p14:tracePt t="22896" x="14873288" y="5329238"/>
          <p14:tracePt t="22897" x="14832013" y="5329238"/>
          <p14:tracePt t="22898" x="14811375" y="5329238"/>
          <p14:tracePt t="22899" x="14770100" y="5329238"/>
          <p14:tracePt t="22900" x="14749463" y="5329238"/>
          <p14:tracePt t="22901" x="14728825" y="5329238"/>
          <p14:tracePt t="22902" x="14687550" y="5329238"/>
          <p14:tracePt t="22903" x="14666913" y="5329238"/>
          <p14:tracePt t="22904" x="14625638" y="5329238"/>
          <p14:tracePt t="22905" x="14605000" y="5329238"/>
          <p14:tracePt t="22906" x="14565313" y="5329238"/>
          <p14:tracePt t="22908" x="14544675" y="5329238"/>
          <p14:tracePt t="22908" x="14503400" y="5329238"/>
          <p14:tracePt t="22909" x="14482763" y="5329238"/>
          <p14:tracePt t="22910" x="14441488" y="5329238"/>
          <p14:tracePt t="22911" x="14420850" y="5329238"/>
          <p14:tracePt t="22912" x="14400213" y="5329238"/>
          <p14:tracePt t="22913" x="14379575" y="5329238"/>
          <p14:tracePt t="22914" x="14338300" y="5329238"/>
          <p14:tracePt t="22915" x="14317663" y="5329238"/>
          <p14:tracePt t="22916" x="14276388" y="5329238"/>
          <p14:tracePt t="22917" x="14255750" y="5329238"/>
          <p14:tracePt t="22918" x="14214475" y="5329238"/>
          <p14:tracePt t="22919" x="14193838" y="5329238"/>
          <p14:tracePt t="22921" x="14173200" y="5329238"/>
          <p14:tracePt t="22921" x="14152563" y="5329238"/>
          <p14:tracePt t="22922" x="14111288" y="5329238"/>
          <p14:tracePt t="22923" x="14090650" y="5329238"/>
          <p14:tracePt t="22924" x="14071600" y="5329238"/>
          <p14:tracePt t="22925" x="14030325" y="5329238"/>
          <p14:tracePt t="22926" x="14009688" y="5329238"/>
          <p14:tracePt t="22927" x="13989050" y="5329238"/>
          <p14:tracePt t="22928" x="13947775" y="5329238"/>
          <p14:tracePt t="22929" x="13927138" y="5329238"/>
          <p14:tracePt t="22930" x="13906500" y="5329238"/>
          <p14:tracePt t="22931" x="13885863" y="5329238"/>
          <p14:tracePt t="22933" x="13844588" y="5329238"/>
          <p14:tracePt t="22933" x="13823950" y="5329238"/>
          <p14:tracePt t="22936" x="13782675" y="5329238"/>
          <p14:tracePt t="22937" x="13762038" y="5329238"/>
          <p14:tracePt t="22937" x="13741400" y="5349875"/>
          <p14:tracePt t="22938" x="13720763" y="5349875"/>
          <p14:tracePt t="22939" x="13700125" y="5349875"/>
          <p14:tracePt t="22941" x="13679488" y="5349875"/>
          <p14:tracePt t="22941" x="13658850" y="5349875"/>
          <p14:tracePt t="22942" x="13638213" y="5349875"/>
          <p14:tracePt t="22943" x="13617575" y="5349875"/>
          <p14:tracePt t="22944" x="13596938" y="5349875"/>
          <p14:tracePt t="22945" x="13577888" y="5349875"/>
          <p14:tracePt t="22946" x="13557250" y="5349875"/>
          <p14:tracePt t="22948" x="13536613" y="5349875"/>
          <p14:tracePt t="22948" x="13515975" y="5349875"/>
          <p14:tracePt t="22949" x="13495338" y="5349875"/>
          <p14:tracePt t="22951" x="13454063" y="5349875"/>
          <p14:tracePt t="22953" x="13433425" y="5349875"/>
          <p14:tracePt t="22954" x="13412788" y="5349875"/>
          <p14:tracePt t="22955" x="13392150" y="5349875"/>
          <p14:tracePt t="22956" x="13371513" y="5349875"/>
          <p14:tracePt t="22957" x="13350875" y="5349875"/>
          <p14:tracePt t="22958" x="13330238" y="5349875"/>
          <p14:tracePt t="22961" x="13309600" y="5349875"/>
          <p14:tracePt t="22961" x="13309600" y="5370513"/>
          <p14:tracePt t="22962" x="13288963" y="5370513"/>
          <p14:tracePt t="22964" x="13268325" y="5370513"/>
          <p14:tracePt t="22964" x="13247688" y="5370513"/>
          <p14:tracePt t="22966" x="13227050" y="5370513"/>
          <p14:tracePt t="22968" x="13206413" y="5370513"/>
          <p14:tracePt t="22969" x="13185775" y="5370513"/>
          <p14:tracePt t="22970" x="13165138" y="5370513"/>
          <p14:tracePt t="22972" x="13144500" y="5370513"/>
          <p14:tracePt t="22975" x="13123863" y="5370513"/>
          <p14:tracePt t="22976" x="13103225" y="5370513"/>
          <p14:tracePt t="22976" x="13084175" y="5370513"/>
          <p14:tracePt t="22978" x="13063538" y="5391150"/>
          <p14:tracePt t="22982" x="13042900" y="5391150"/>
          <p14:tracePt t="22983" x="13022263" y="5391150"/>
          <p14:tracePt t="22984" x="13001625" y="5391150"/>
          <p14:tracePt t="22985" x="12980988" y="5391150"/>
          <p14:tracePt t="22986" x="12960350" y="5391150"/>
          <p14:tracePt t="22990" x="12939713" y="5391150"/>
          <p14:tracePt t="22991" x="12919075" y="5391150"/>
          <p14:tracePt t="22992" x="12919075" y="5410200"/>
          <p14:tracePt t="22994" x="12898438" y="5410200"/>
          <p14:tracePt t="22994" x="12877800" y="5410200"/>
          <p14:tracePt t="22996" x="12857163" y="5410200"/>
          <p14:tracePt t="22997" x="12836525" y="5410200"/>
          <p14:tracePt t="22998" x="12836525" y="5430838"/>
          <p14:tracePt t="23001" x="12815888" y="5430838"/>
          <p14:tracePt t="23002" x="12795250" y="5430838"/>
          <p14:tracePt t="23004" x="12774613" y="5430838"/>
          <p14:tracePt t="23007" x="12753975" y="5430838"/>
          <p14:tracePt t="23008" x="12733338" y="5430838"/>
          <p14:tracePt t="23009" x="12712700" y="5430838"/>
          <p14:tracePt t="23012" x="12692063" y="5451475"/>
          <p14:tracePt t="23016" x="12671425" y="5451475"/>
          <p14:tracePt t="23018" x="12650788" y="5451475"/>
          <p14:tracePt t="23020" x="12630150" y="5451475"/>
          <p14:tracePt t="23023" x="12609513" y="5451475"/>
          <p14:tracePt t="23026" x="12590463" y="5451475"/>
          <p14:tracePt t="23030" x="12569825" y="5451475"/>
          <p14:tracePt t="23032" x="12549188" y="5451475"/>
          <p14:tracePt t="23033" x="12549188" y="5472113"/>
          <p14:tracePt t="23034" x="12528550" y="5472113"/>
          <p14:tracePt t="23039" x="12507913" y="5472113"/>
          <p14:tracePt t="23042" x="12487275" y="5472113"/>
          <p14:tracePt t="23044" x="12466638" y="5472113"/>
          <p14:tracePt t="23048" x="12446000" y="5472113"/>
          <p14:tracePt t="23050" x="12425363" y="5472113"/>
          <p14:tracePt t="23052" x="12404725" y="5472113"/>
          <p14:tracePt t="23056" x="12384088" y="5472113"/>
          <p14:tracePt t="23058" x="12363450" y="5472113"/>
          <p14:tracePt t="23061" x="12342813" y="5472113"/>
          <p14:tracePt t="23063" x="12322175" y="5472113"/>
          <p14:tracePt t="23064" x="12301538" y="5472113"/>
          <p14:tracePt t="23068" x="12280900" y="5472113"/>
          <p14:tracePt t="23070" x="12260263" y="5472113"/>
          <p14:tracePt t="23072" x="12239625" y="5472113"/>
          <p14:tracePt t="23073" x="12239625" y="5492750"/>
          <p14:tracePt t="23075" x="12218988" y="5492750"/>
          <p14:tracePt t="23076" x="12198350" y="5492750"/>
          <p14:tracePt t="23078" x="12177713" y="5492750"/>
          <p14:tracePt t="23081" x="12157075" y="5492750"/>
          <p14:tracePt t="23083" x="12115800" y="5492750"/>
          <p14:tracePt t="23085" x="12096750" y="5513388"/>
          <p14:tracePt t="23089" x="12076113" y="5513388"/>
          <p14:tracePt t="23089" x="12055475" y="5513388"/>
          <p14:tracePt t="23091" x="12034838" y="5513388"/>
          <p14:tracePt t="23095" x="12014200" y="5513388"/>
          <p14:tracePt t="23096" x="11972925" y="5513388"/>
          <p14:tracePt t="23100" x="11952288" y="5534025"/>
          <p14:tracePt t="23101" x="11931650" y="5534025"/>
          <p14:tracePt t="23103" x="11911013" y="5534025"/>
          <p14:tracePt t="23104" x="11890375" y="5534025"/>
          <p14:tracePt t="23108" x="11869738" y="5534025"/>
          <p14:tracePt t="23110" x="11869738" y="5554663"/>
          <p14:tracePt t="23112" x="11849100" y="5554663"/>
          <p14:tracePt t="23115" x="11828463" y="5554663"/>
          <p14:tracePt t="23115" x="11807825" y="5554663"/>
          <p14:tracePt t="23116" x="11807825" y="5575300"/>
          <p14:tracePt t="23118" x="11787188" y="5575300"/>
          <p14:tracePt t="23124" x="11766550" y="5595938"/>
          <p14:tracePt t="23125" x="11745913" y="5595938"/>
          <p14:tracePt t="23127" x="11725275" y="5595938"/>
          <p14:tracePt t="23128" x="11725275" y="5616575"/>
          <p14:tracePt t="23130" x="11704638" y="5616575"/>
          <p14:tracePt t="23135" x="11684000" y="5637213"/>
          <p14:tracePt t="23139" x="11663363" y="5637213"/>
          <p14:tracePt t="23141" x="11642725" y="5657850"/>
          <p14:tracePt t="23145" x="11622088" y="5678488"/>
          <p14:tracePt t="23151" x="11603038" y="5678488"/>
          <p14:tracePt t="23153" x="11603038" y="5699125"/>
          <p14:tracePt t="23154" x="11582400" y="5699125"/>
          <p14:tracePt t="23159" x="11561763" y="5699125"/>
          <p14:tracePt t="23161" x="11561763" y="5719763"/>
          <p14:tracePt t="23164" x="11541125" y="5719763"/>
          <p14:tracePt t="23167" x="11520488" y="5719763"/>
          <p14:tracePt t="23167" x="11520488" y="5740400"/>
          <p14:tracePt t="23171" x="11520488" y="5761038"/>
          <p14:tracePt t="23173" x="11499850" y="5761038"/>
          <p14:tracePt t="23178" x="11499850" y="5781675"/>
          <p14:tracePt t="23178" x="11479213" y="5781675"/>
          <p14:tracePt t="23184" x="11458575" y="5781675"/>
          <p14:tracePt t="23185" x="11458575" y="5802313"/>
          <p14:tracePt t="23191" x="11437938" y="5802313"/>
          <p14:tracePt t="23197" x="11437938" y="5822950"/>
          <p14:tracePt t="23201" x="11437938" y="5843588"/>
          <p14:tracePt t="23207" x="11417300" y="5843588"/>
          <p14:tracePt t="23231" x="11417300" y="5864225"/>
          <p14:tracePt t="23266" x="11396663" y="5864225"/>
          <p14:tracePt t="23276" x="11396663" y="5884863"/>
          <p14:tracePt t="23314" x="11396663" y="5905500"/>
          <p14:tracePt t="23341" x="11396663" y="5924550"/>
          <p14:tracePt t="23483" x="11376025" y="5924550"/>
          <p14:tracePt t="23505" x="11376025" y="5945188"/>
          <p14:tracePt t="23527" x="11355388" y="5945188"/>
          <p14:tracePt t="24108" x="11376025" y="5945188"/>
          <p14:tracePt t="24110" x="11396663" y="5945188"/>
          <p14:tracePt t="24115" x="11417300" y="5945188"/>
          <p14:tracePt t="24117" x="11417300" y="5965825"/>
          <p14:tracePt t="24119" x="11437938" y="5965825"/>
          <p14:tracePt t="24123" x="11458575" y="5965825"/>
          <p14:tracePt t="24123" x="11479213" y="5965825"/>
          <p14:tracePt t="24126" x="11499850" y="5965825"/>
          <p14:tracePt t="24129" x="11520488" y="5965825"/>
          <p14:tracePt t="24133" x="11541125" y="5965825"/>
          <p14:tracePt t="24134" x="11561763" y="5965825"/>
          <p14:tracePt t="24137" x="11582400" y="5965825"/>
          <p14:tracePt t="24139" x="11603038" y="5965825"/>
          <p14:tracePt t="24141" x="11622088" y="5965825"/>
          <p14:tracePt t="24143" x="11642725" y="5965825"/>
          <p14:tracePt t="24144" x="11663363" y="5965825"/>
          <p14:tracePt t="24146" x="11684000" y="5965825"/>
          <p14:tracePt t="24150" x="11704638" y="5986463"/>
          <p14:tracePt t="24150" x="11725275" y="5986463"/>
          <p14:tracePt t="24151" x="11745913" y="5986463"/>
          <p14:tracePt t="24154" x="11766550" y="5986463"/>
          <p14:tracePt t="24154" x="11787188" y="5986463"/>
          <p14:tracePt t="24155" x="11807825" y="5986463"/>
          <p14:tracePt t="24156" x="11828463" y="5986463"/>
          <p14:tracePt t="24158" x="11849100" y="5986463"/>
          <p14:tracePt t="24159" x="11869738" y="5986463"/>
          <p14:tracePt t="24161" x="11890375" y="5986463"/>
          <p14:tracePt t="24162" x="11911013" y="5986463"/>
          <p14:tracePt t="24163" x="11931650" y="5986463"/>
          <p14:tracePt t="24164" x="11952288" y="5986463"/>
          <p14:tracePt t="24166" x="11972925" y="5986463"/>
          <p14:tracePt t="24167" x="12014200" y="5986463"/>
          <p14:tracePt t="24169" x="12034838" y="5986463"/>
          <p14:tracePt t="24170" x="12055475" y="5986463"/>
          <p14:tracePt t="24171" x="12076113" y="5986463"/>
          <p14:tracePt t="24172" x="12096750" y="5986463"/>
          <p14:tracePt t="24173" x="12115800" y="5986463"/>
          <p14:tracePt t="24175" x="12136438" y="5986463"/>
          <p14:tracePt t="24175" x="12157075" y="5986463"/>
          <p14:tracePt t="24176" x="12177713" y="5986463"/>
          <p14:tracePt t="24177" x="12198350" y="5986463"/>
          <p14:tracePt t="24178" x="12218988" y="5986463"/>
          <p14:tracePt t="24179" x="12239625" y="6007100"/>
          <p14:tracePt t="24180" x="12260263" y="6007100"/>
          <p14:tracePt t="24181" x="12301538" y="6007100"/>
          <p14:tracePt t="24182" x="12322175" y="6007100"/>
          <p14:tracePt t="24183" x="12342813" y="6007100"/>
          <p14:tracePt t="24184" x="12363450" y="6007100"/>
          <p14:tracePt t="24185" x="12384088" y="6007100"/>
          <p14:tracePt t="24186" x="12404725" y="6007100"/>
          <p14:tracePt t="24188" x="12446000" y="6007100"/>
          <p14:tracePt t="24188" x="12466638" y="6007100"/>
          <p14:tracePt t="24189" x="12487275" y="6007100"/>
          <p14:tracePt t="24190" x="12507913" y="6007100"/>
          <p14:tracePt t="24191" x="12528550" y="6007100"/>
          <p14:tracePt t="24192" x="12549188" y="6007100"/>
          <p14:tracePt t="24193" x="12590463" y="6007100"/>
          <p14:tracePt t="24194" x="12609513" y="6007100"/>
          <p14:tracePt t="24195" x="12630150" y="6007100"/>
          <p14:tracePt t="24196" x="12650788" y="6007100"/>
          <p14:tracePt t="24197" x="12692063" y="6007100"/>
          <p14:tracePt t="24198" x="12712700" y="6007100"/>
          <p14:tracePt t="24200" x="12733338" y="6007100"/>
          <p14:tracePt t="24203" x="12815888" y="6007100"/>
          <p14:tracePt t="24203" x="12836525" y="6007100"/>
          <p14:tracePt t="24205" x="12877800" y="6007100"/>
          <p14:tracePt t="24205" x="12898438" y="6007100"/>
          <p14:tracePt t="24206" x="12919075" y="6007100"/>
          <p14:tracePt t="24207" x="12939713" y="6007100"/>
          <p14:tracePt t="24208" x="12960350" y="6007100"/>
          <p14:tracePt t="24209" x="12980988" y="6007100"/>
          <p14:tracePt t="24210" x="13022263" y="6007100"/>
          <p14:tracePt t="24211" x="13042900" y="6007100"/>
          <p14:tracePt t="24212" x="13063538" y="6007100"/>
          <p14:tracePt t="24213" x="13084175" y="6007100"/>
          <p14:tracePt t="24215" x="13123863" y="6007100"/>
          <p14:tracePt t="24215" x="13144500" y="6007100"/>
          <p14:tracePt t="24216" x="13165138" y="6007100"/>
          <p14:tracePt t="24217" x="13185775" y="6007100"/>
          <p14:tracePt t="24218" x="13227050" y="6007100"/>
          <p14:tracePt t="24219" x="13247688" y="6007100"/>
          <p14:tracePt t="24220" x="13268325" y="6007100"/>
          <p14:tracePt t="24221" x="13288963" y="6007100"/>
          <p14:tracePt t="24222" x="13309600" y="6007100"/>
          <p14:tracePt t="24223" x="13330238" y="6007100"/>
          <p14:tracePt t="24224" x="13371513" y="6007100"/>
          <p14:tracePt t="24225" x="13392150" y="6007100"/>
          <p14:tracePt t="24226" x="13412788" y="6007100"/>
          <p14:tracePt t="24228" x="13433425" y="6007100"/>
          <p14:tracePt t="24228" x="13454063" y="6007100"/>
          <p14:tracePt t="24229" x="13474700" y="6007100"/>
          <p14:tracePt t="24230" x="13515975" y="6007100"/>
          <p14:tracePt t="24231" x="13536613" y="6007100"/>
          <p14:tracePt t="24232" x="13557250" y="6007100"/>
          <p14:tracePt t="24233" x="13577888" y="6007100"/>
          <p14:tracePt t="24234" x="13596938" y="6007100"/>
          <p14:tracePt t="24236" x="13638213" y="6007100"/>
          <p14:tracePt t="24237" x="13658850" y="6007100"/>
          <p14:tracePt t="24238" x="13679488" y="6007100"/>
          <p14:tracePt t="24239" x="13700125" y="6007100"/>
          <p14:tracePt t="24242" x="13741400" y="6007100"/>
          <p14:tracePt t="24242" x="13762038" y="6007100"/>
          <p14:tracePt t="24243" x="13782675" y="6007100"/>
          <p14:tracePt t="24244" x="13803313" y="6007100"/>
          <p14:tracePt t="24245" x="13823950" y="6007100"/>
          <p14:tracePt t="24247" x="13865225" y="6007100"/>
          <p14:tracePt t="24249" x="13885863" y="6007100"/>
          <p14:tracePt t="24250" x="13906500" y="6007100"/>
          <p14:tracePt t="24251" x="13927138" y="6007100"/>
          <p14:tracePt t="24252" x="13947775" y="6007100"/>
          <p14:tracePt t="24253" x="13968413" y="6007100"/>
          <p14:tracePt t="24256" x="14009688" y="6007100"/>
          <p14:tracePt t="24257" x="14030325" y="6007100"/>
          <p14:tracePt t="24257" x="14050963" y="6007100"/>
          <p14:tracePt t="24260" x="14071600" y="6007100"/>
          <p14:tracePt t="24260" x="14090650" y="6027738"/>
          <p14:tracePt t="24261" x="14111288" y="6027738"/>
          <p14:tracePt t="24263" x="14131925" y="6027738"/>
          <p14:tracePt t="24264" x="14152563" y="6027738"/>
          <p14:tracePt t="24265" x="14173200" y="6027738"/>
          <p14:tracePt t="24267" x="14193838" y="6027738"/>
          <p14:tracePt t="24268" x="14214475" y="6027738"/>
          <p14:tracePt t="24270" x="14235113" y="6027738"/>
          <p14:tracePt t="24271" x="14255750" y="6027738"/>
          <p14:tracePt t="24272" x="14255750" y="6048375"/>
          <p14:tracePt t="24273" x="14276388" y="6048375"/>
          <p14:tracePt t="24275" x="14297025" y="6048375"/>
          <p14:tracePt t="24277" x="14317663" y="6048375"/>
          <p14:tracePt t="24278" x="14338300" y="6048375"/>
          <p14:tracePt t="24281" x="14358938" y="6048375"/>
          <p14:tracePt t="24282" x="14379575" y="6048375"/>
          <p14:tracePt t="24284" x="14400213" y="6048375"/>
          <p14:tracePt t="24285" x="14420850" y="6048375"/>
          <p14:tracePt t="24287" x="14441488" y="6069013"/>
          <p14:tracePt t="24289" x="14462125" y="6069013"/>
          <p14:tracePt t="24292" x="14482763" y="6069013"/>
          <p14:tracePt t="24293" x="14503400" y="6069013"/>
          <p14:tracePt t="24296" x="14524038" y="6089650"/>
          <p14:tracePt t="24300" x="14544675" y="6089650"/>
          <p14:tracePt t="24303" x="14565313" y="6089650"/>
          <p14:tracePt t="24305" x="14584363" y="6089650"/>
          <p14:tracePt t="24307" x="14605000" y="6089650"/>
          <p14:tracePt t="24310" x="14625638" y="6089650"/>
          <p14:tracePt t="24312" x="14646275" y="6089650"/>
          <p14:tracePt t="24314" x="14666913" y="6089650"/>
          <p14:tracePt t="24317" x="14687550" y="6089650"/>
          <p14:tracePt t="24320" x="14708188" y="6089650"/>
          <p14:tracePt t="24323" x="14728825" y="6110288"/>
          <p14:tracePt t="24324" x="14749463" y="6110288"/>
          <p14:tracePt t="24327" x="14770100" y="6110288"/>
          <p14:tracePt t="24330" x="14790738" y="6110288"/>
          <p14:tracePt t="24334" x="14811375" y="6110288"/>
          <p14:tracePt t="24336" x="14832013" y="6110288"/>
          <p14:tracePt t="24340" x="14852650" y="6110288"/>
          <p14:tracePt t="24344" x="14873288" y="6110288"/>
          <p14:tracePt t="24348" x="14893925" y="6110288"/>
          <p14:tracePt t="24350" x="14914563" y="6110288"/>
          <p14:tracePt t="24354" x="14935200" y="6110288"/>
          <p14:tracePt t="24363" x="14955838" y="6110288"/>
          <p14:tracePt t="24382" x="14976475" y="6110288"/>
          <p14:tracePt t="24411" x="14997113" y="6110288"/>
          <p14:tracePt t="24416" x="14997113" y="6130925"/>
          <p14:tracePt t="24426" x="15017750" y="6130925"/>
          <p14:tracePt t="24440" x="15038388" y="6130925"/>
          <p14:tracePt t="24449" x="15059025" y="6130925"/>
          <p14:tracePt t="24451" x="15078075" y="6130925"/>
          <p14:tracePt t="24457" x="15098713" y="6130925"/>
          <p14:tracePt t="24463" x="15119350" y="6130925"/>
          <p14:tracePt t="24465" x="15139988" y="6130925"/>
          <p14:tracePt t="24468" x="15160625" y="6130925"/>
          <p14:tracePt t="24471" x="15181263" y="6130925"/>
          <p14:tracePt t="24474" x="15201900" y="6130925"/>
          <p14:tracePt t="24477" x="15222538" y="6130925"/>
          <p14:tracePt t="24481" x="15243175" y="6130925"/>
          <p14:tracePt t="24482" x="15263813" y="6130925"/>
          <p14:tracePt t="24486" x="15284450" y="6130925"/>
          <p14:tracePt t="24488" x="15305088" y="6130925"/>
          <p14:tracePt t="24491" x="15325725" y="6130925"/>
          <p14:tracePt t="24492" x="15346363" y="6130925"/>
          <p14:tracePt t="24497" x="15367000" y="6130925"/>
          <p14:tracePt t="24500" x="15387638" y="6130925"/>
          <p14:tracePt t="24502" x="15408275" y="6130925"/>
          <p14:tracePt t="24504" x="15428913" y="6130925"/>
          <p14:tracePt t="24508" x="15449550" y="6130925"/>
          <p14:tracePt t="24511" x="15470188" y="6130925"/>
          <p14:tracePt t="24515" x="15490825" y="6130925"/>
          <p14:tracePt t="24516" x="15511463" y="6130925"/>
          <p14:tracePt t="24521" x="15532100" y="6130925"/>
          <p14:tracePt t="24525" x="15552738" y="6130925"/>
          <p14:tracePt t="24529" x="15571788" y="6130925"/>
          <p14:tracePt t="24530" x="15592425" y="6130925"/>
          <p14:tracePt t="24534" x="15592425" y="6151563"/>
          <p14:tracePt t="24535" x="15613063" y="6151563"/>
          <p14:tracePt t="24539" x="15633700" y="6151563"/>
          <p14:tracePt t="24543" x="15654338" y="6151563"/>
          <p14:tracePt t="24544" x="15674975" y="6151563"/>
          <p14:tracePt t="24546" x="15674975" y="6172200"/>
          <p14:tracePt t="24550" x="15695613" y="6172200"/>
          <p14:tracePt t="24554" x="15716250" y="6172200"/>
          <p14:tracePt t="24559" x="15736888" y="6172200"/>
          <p14:tracePt t="24564" x="15757525" y="6172200"/>
          <p14:tracePt t="24573" x="15778163" y="6172200"/>
          <p14:tracePt t="24601" x="15798800" y="6172200"/>
          <p14:tracePt t="24619" x="15819438" y="6192838"/>
          <p14:tracePt t="24625" x="15840075" y="6192838"/>
          <p14:tracePt t="24636" x="15860713" y="6213475"/>
          <p14:tracePt t="24644" x="15881350" y="6213475"/>
          <p14:tracePt t="24657" x="15881350" y="6234113"/>
          <p14:tracePt t="24660" x="15901988" y="6254750"/>
          <p14:tracePt t="24685" x="15901988" y="6275388"/>
          <p14:tracePt t="24695" x="15881350" y="6275388"/>
          <p14:tracePt t="24713" x="15860713" y="6275388"/>
          <p14:tracePt t="24727" x="15840075" y="6275388"/>
          <p14:tracePt t="24728" x="15819438" y="6275388"/>
          <p14:tracePt t="24734" x="15798800" y="6254750"/>
          <p14:tracePt t="24737" x="15778163" y="6234113"/>
          <p14:tracePt t="25151" x="15778163" y="6213475"/>
          <p14:tracePt t="25164" x="15798800" y="6213475"/>
          <p14:tracePt t="25166" x="15798800" y="6192838"/>
          <p14:tracePt t="25172" x="15819438" y="6192838"/>
          <p14:tracePt t="25177" x="15840075" y="6192838"/>
          <p14:tracePt t="25180" x="15840075" y="6172200"/>
          <p14:tracePt t="25186" x="15860713" y="6172200"/>
          <p14:tracePt t="25189" x="15860713" y="6151563"/>
          <p14:tracePt t="25194" x="15881350" y="6151563"/>
          <p14:tracePt t="25203" x="15901988" y="6151563"/>
          <p14:tracePt t="25206" x="15901988" y="6130925"/>
          <p14:tracePt t="25226" x="15922625" y="6130925"/>
          <p14:tracePt t="25231" x="15943263" y="6130925"/>
          <p14:tracePt t="25242" x="15963900" y="6130925"/>
          <p14:tracePt t="25252" x="15984538" y="6130925"/>
          <p14:tracePt t="25280" x="16005175" y="6130925"/>
          <p14:tracePt t="25305" x="16025813" y="6130925"/>
          <p14:tracePt t="25362" x="16046450" y="6130925"/>
          <p14:tracePt t="25587" x="16065500" y="6130925"/>
          <p14:tracePt t="25664" x="16086138" y="6130925"/>
          <p14:tracePt t="25681" x="16106775" y="6130925"/>
          <p14:tracePt t="25720" x="16127413" y="6130925"/>
          <p14:tracePt t="25739" x="16148050" y="6130925"/>
          <p14:tracePt t="25757" x="16168688" y="6130925"/>
          <p14:tracePt t="25762" x="16189325" y="6130925"/>
          <p14:tracePt t="25776" x="16209963" y="6130925"/>
          <p14:tracePt t="25786" x="16230600" y="6130925"/>
          <p14:tracePt t="25795" x="16251238" y="6130925"/>
          <p14:tracePt t="25797" x="16251238" y="6110288"/>
          <p14:tracePt t="25799" x="16271875" y="6110288"/>
          <p14:tracePt t="25806" x="16292513" y="6110288"/>
          <p14:tracePt t="25811" x="16313150" y="6110288"/>
          <p14:tracePt t="25817" x="16333788" y="6110288"/>
          <p14:tracePt t="25818" x="16354425" y="6110288"/>
          <p14:tracePt t="25823" x="16375063" y="6110288"/>
          <p14:tracePt t="25827" x="16395700" y="6110288"/>
          <p14:tracePt t="25830" x="16416338" y="6110288"/>
          <p14:tracePt t="25832" x="16436975" y="6110288"/>
          <p14:tracePt t="25835" x="16457613" y="6110288"/>
          <p14:tracePt t="25839" x="16478250" y="6110288"/>
          <p14:tracePt t="25842" x="16498888" y="6110288"/>
          <p14:tracePt t="25843" x="16519525" y="6110288"/>
          <p14:tracePt t="25846" x="16540163" y="6110288"/>
          <p14:tracePt t="25849" x="16559213" y="6110288"/>
          <p14:tracePt t="25852" x="16579850" y="6110288"/>
          <p14:tracePt t="25854" x="16600488" y="6110288"/>
          <p14:tracePt t="25856" x="16621125" y="6110288"/>
          <p14:tracePt t="25857" x="16641763" y="6110288"/>
          <p14:tracePt t="25862" x="16683038" y="6110288"/>
          <p14:tracePt t="25862" x="16703675" y="6110288"/>
          <p14:tracePt t="25864" x="16724313" y="6110288"/>
          <p14:tracePt t="25866" x="16744950" y="6110288"/>
          <p14:tracePt t="25868" x="16765588" y="6110288"/>
          <p14:tracePt t="25869" x="16786225" y="6110288"/>
          <p14:tracePt t="25871" x="16806863" y="6110288"/>
          <p14:tracePt t="25873" x="16848138" y="6110288"/>
          <p14:tracePt t="25875" x="16868775" y="6110288"/>
          <p14:tracePt t="25877" x="16889413" y="6110288"/>
          <p14:tracePt t="25879" x="16910050" y="6110288"/>
          <p14:tracePt t="25883" x="16951325" y="6110288"/>
          <p14:tracePt t="25884" x="16971963" y="6110288"/>
          <p14:tracePt t="25885" x="16992600" y="6110288"/>
          <p14:tracePt t="25886" x="17013238" y="6110288"/>
          <p14:tracePt t="25887" x="17033875" y="6110288"/>
          <p14:tracePt t="25889" x="17052925" y="6110288"/>
          <p14:tracePt t="25890" x="17073563" y="6110288"/>
          <p14:tracePt t="25892" x="17094200" y="6110288"/>
          <p14:tracePt t="25895" x="17114838" y="6110288"/>
          <p14:tracePt t="25896" x="17135475" y="6110288"/>
          <p14:tracePt t="25897" x="17156113" y="6110288"/>
          <p14:tracePt t="25899" x="17176750" y="6110288"/>
          <p14:tracePt t="25901" x="17197388" y="6110288"/>
          <p14:tracePt t="25904" x="17218025" y="6110288"/>
          <p14:tracePt t="25906" x="17238663" y="6110288"/>
          <p14:tracePt t="25908" x="17259300" y="6110288"/>
          <p14:tracePt t="25910" x="17279938" y="6110288"/>
          <p14:tracePt t="25911" x="17300575" y="6110288"/>
          <p14:tracePt t="25913" x="17321213" y="6110288"/>
          <p14:tracePt t="25916" x="17341850" y="6110288"/>
          <p14:tracePt t="25918" x="17362488" y="6110288"/>
          <p14:tracePt t="25921" x="17383125" y="6110288"/>
          <p14:tracePt t="25923" x="17403763" y="6110288"/>
          <p14:tracePt t="25927" x="17424400" y="6110288"/>
          <p14:tracePt t="25931" x="17445038" y="6110288"/>
          <p14:tracePt t="25937" x="17465675" y="6110288"/>
          <p14:tracePt t="25940" x="17486313" y="6110288"/>
          <p14:tracePt t="25947" x="17506950" y="6110288"/>
          <p14:tracePt t="25956" x="17527588" y="6089650"/>
          <p14:tracePt t="25971" x="17546638" y="6089650"/>
          <p14:tracePt t="26005" x="17546638" y="6069013"/>
          <p14:tracePt t="26011" x="17567275" y="6069013"/>
          <p14:tracePt t="26517" x="17546638" y="6069013"/>
          <p14:tracePt t="26525" x="17527588" y="6069013"/>
          <p14:tracePt t="26526" x="17527588" y="6089650"/>
          <p14:tracePt t="26532" x="17506950" y="6089650"/>
          <p14:tracePt t="26538" x="17486313" y="6089650"/>
          <p14:tracePt t="26541" x="17465675" y="6089650"/>
          <p14:tracePt t="26542" x="17465675" y="6110288"/>
          <p14:tracePt t="26546" x="17445038" y="6110288"/>
          <p14:tracePt t="26553" x="17424400" y="6110288"/>
          <p14:tracePt t="26555" x="17424400" y="6130925"/>
          <p14:tracePt t="26556" x="17403763" y="6130925"/>
          <p14:tracePt t="26558" x="17383125" y="6130925"/>
          <p14:tracePt t="26565" x="17383125" y="6151563"/>
          <p14:tracePt t="26567" x="17362488" y="6151563"/>
          <p14:tracePt t="26573" x="17341850" y="6172200"/>
          <p14:tracePt t="26582" x="17321213" y="6172200"/>
          <p14:tracePt t="26583" x="17321213" y="6192838"/>
          <p14:tracePt t="26589" x="17300575" y="6192838"/>
          <p14:tracePt t="26603" x="17300575" y="6213475"/>
          <p14:tracePt t="26607" x="17279938" y="6213475"/>
          <p14:tracePt t="26631" x="17259300" y="6213475"/>
          <p14:tracePt t="26638" x="17259300" y="6234113"/>
          <p14:tracePt t="26654" x="17238663" y="6254750"/>
          <p14:tracePt t="26662" x="17218025" y="6254750"/>
          <p14:tracePt t="26663" x="17218025" y="6275388"/>
          <p14:tracePt t="26671" x="17197388" y="6275388"/>
          <p14:tracePt t="26674" x="17197388" y="6296025"/>
          <p14:tracePt t="26679" x="17176750" y="6296025"/>
          <p14:tracePt t="26683" x="17176750" y="6316663"/>
          <p14:tracePt t="26686" x="17156113" y="6337300"/>
          <p14:tracePt t="26689" x="17135475" y="6337300"/>
          <p14:tracePt t="26694" x="17135475" y="6357938"/>
          <p14:tracePt t="26694" x="17114838" y="6357938"/>
          <p14:tracePt t="26699" x="17094200" y="6378575"/>
          <p14:tracePt t="26704" x="17073563" y="6378575"/>
          <p14:tracePt t="26706" x="17073563" y="6399213"/>
          <p14:tracePt t="26710" x="17052925" y="6419850"/>
          <p14:tracePt t="26712" x="17033875" y="6419850"/>
          <p14:tracePt t="26716" x="17013238" y="6438900"/>
          <p14:tracePt t="26720" x="16992600" y="6438900"/>
          <p14:tracePt t="26721" x="16992600" y="6459538"/>
          <p14:tracePt t="26722" x="16971963" y="6459538"/>
          <p14:tracePt t="26727" x="16951325" y="6459538"/>
          <p14:tracePt t="26727" x="16951325" y="6480175"/>
          <p14:tracePt t="26731" x="16930688" y="6500813"/>
          <p14:tracePt t="26736" x="16910050" y="6500813"/>
          <p14:tracePt t="26737" x="16889413" y="6521450"/>
          <p14:tracePt t="26741" x="16868775" y="6521450"/>
          <p14:tracePt t="26745" x="16848138" y="6542088"/>
          <p14:tracePt t="26750" x="16827500" y="6542088"/>
          <p14:tracePt t="26752" x="16827500" y="6562725"/>
          <p14:tracePt t="26754" x="16806863" y="6562725"/>
          <p14:tracePt t="26756" x="16786225" y="6562725"/>
          <p14:tracePt t="26761" x="16765588" y="6583363"/>
          <p14:tracePt t="26765" x="16744950" y="6583363"/>
          <p14:tracePt t="26766" x="16744950" y="6604000"/>
          <p14:tracePt t="26769" x="16724313" y="6604000"/>
          <p14:tracePt t="26772" x="16703675" y="6604000"/>
          <p14:tracePt t="26777" x="16683038" y="6624638"/>
          <p14:tracePt t="26781" x="16662400" y="6624638"/>
          <p14:tracePt t="26783" x="16641763" y="6624638"/>
          <p14:tracePt t="26785" x="16621125" y="6624638"/>
          <p14:tracePt t="26786" x="16621125" y="6645275"/>
          <p14:tracePt t="26788" x="16600488" y="6645275"/>
          <p14:tracePt t="26791" x="16579850" y="6645275"/>
          <p14:tracePt t="26794" x="16559213" y="6665913"/>
          <p14:tracePt t="26796" x="16540163" y="6686550"/>
          <p14:tracePt t="26798" x="16519525" y="6686550"/>
          <p14:tracePt t="26801" x="16498888" y="6686550"/>
          <p14:tracePt t="26804" x="16478250" y="6707188"/>
          <p14:tracePt t="26804" x="16457613" y="6707188"/>
          <p14:tracePt t="26805" x="16436975" y="6707188"/>
          <p14:tracePt t="26808" x="16416338" y="6707188"/>
          <p14:tracePt t="26809" x="16395700" y="6727825"/>
          <p14:tracePt t="26810" x="16375063" y="6727825"/>
          <p14:tracePt t="26812" x="16354425" y="6727825"/>
          <p14:tracePt t="26813" x="16313150" y="6748463"/>
          <p14:tracePt t="26815" x="16292513" y="6748463"/>
          <p14:tracePt t="26816" x="16271875" y="6748463"/>
          <p14:tracePt t="26817" x="16251238" y="6748463"/>
          <p14:tracePt t="26819" x="16209963" y="6769100"/>
          <p14:tracePt t="26821" x="16189325" y="6769100"/>
          <p14:tracePt t="26822" x="16168688" y="6769100"/>
          <p14:tracePt t="26823" x="16148050" y="6769100"/>
          <p14:tracePt t="26824" x="16127413" y="6769100"/>
          <p14:tracePt t="26825" x="16086138" y="6789738"/>
          <p14:tracePt t="26828" x="16046450" y="6789738"/>
          <p14:tracePt t="26829" x="16025813" y="6810375"/>
          <p14:tracePt t="26830" x="16005175" y="6810375"/>
          <p14:tracePt t="26831" x="15984538" y="6810375"/>
          <p14:tracePt t="26832" x="15963900" y="6810375"/>
          <p14:tracePt t="26833" x="15922625" y="6810375"/>
          <p14:tracePt t="26834" x="15901988" y="6810375"/>
          <p14:tracePt t="26835" x="15881350" y="6831013"/>
          <p14:tracePt t="26836" x="15860713" y="6831013"/>
          <p14:tracePt t="26837" x="15840075" y="6831013"/>
          <p14:tracePt t="26838" x="15819438" y="6851650"/>
          <p14:tracePt t="26839" x="15798800" y="6851650"/>
          <p14:tracePt t="26843" x="15736888" y="6851650"/>
          <p14:tracePt t="26843" x="15716250" y="6851650"/>
          <p14:tracePt t="26845" x="15674975" y="6872288"/>
          <p14:tracePt t="26847" x="15654338" y="6872288"/>
          <p14:tracePt t="26847" x="15633700" y="6872288"/>
          <p14:tracePt t="26848" x="15613063" y="6892925"/>
          <p14:tracePt t="26850" x="15571788" y="6892925"/>
          <p14:tracePt t="26851" x="15552738" y="6892925"/>
          <p14:tracePt t="26853" x="15511463" y="6892925"/>
          <p14:tracePt t="26855" x="15490825" y="6892925"/>
          <p14:tracePt t="26856" x="15470188" y="6892925"/>
          <p14:tracePt t="26857" x="15449550" y="6913563"/>
          <p14:tracePt t="26857" x="15428913" y="6913563"/>
          <p14:tracePt t="26858" x="15408275" y="6913563"/>
          <p14:tracePt t="26860" x="15387638" y="6913563"/>
          <p14:tracePt t="26861" x="15367000" y="6913563"/>
          <p14:tracePt t="26862" x="15325725" y="6913563"/>
          <p14:tracePt t="26864" x="15305088" y="6934200"/>
          <p14:tracePt t="26864" x="15284450" y="6934200"/>
          <p14:tracePt t="26866" x="15263813" y="6934200"/>
          <p14:tracePt t="26868" x="15243175" y="6934200"/>
          <p14:tracePt t="26869" x="15243175" y="6953250"/>
          <p14:tracePt t="26870" x="15201900" y="6953250"/>
          <p14:tracePt t="26871" x="15181263" y="6953250"/>
          <p14:tracePt t="26873" x="15139988" y="6953250"/>
          <p14:tracePt t="26874" x="15119350" y="6953250"/>
          <p14:tracePt t="26876" x="15098713" y="6953250"/>
          <p14:tracePt t="26877" x="15078075" y="6953250"/>
          <p14:tracePt t="26878" x="15059025" y="6953250"/>
          <p14:tracePt t="26881" x="15038388" y="6973888"/>
          <p14:tracePt t="26883" x="14997113" y="6973888"/>
          <p14:tracePt t="26884" x="14976475" y="6973888"/>
          <p14:tracePt t="26886" x="14955838" y="6973888"/>
          <p14:tracePt t="26887" x="14935200" y="6973888"/>
          <p14:tracePt t="26888" x="14914563" y="6973888"/>
          <p14:tracePt t="26889" x="14893925" y="6973888"/>
          <p14:tracePt t="26890" x="14873288" y="6973888"/>
          <p14:tracePt t="26892" x="14852650" y="6973888"/>
          <p14:tracePt t="26895" x="14832013" y="6973888"/>
          <p14:tracePt t="26896" x="14811375" y="6973888"/>
          <p14:tracePt t="26897" x="14790738" y="6994525"/>
          <p14:tracePt t="26899" x="14770100" y="6994525"/>
          <p14:tracePt t="26900" x="14749463" y="6994525"/>
          <p14:tracePt t="26901" x="14728825" y="6994525"/>
          <p14:tracePt t="26903" x="14708188" y="6994525"/>
          <p14:tracePt t="26905" x="14687550" y="6994525"/>
          <p14:tracePt t="26910" x="14646275" y="6994525"/>
          <p14:tracePt t="26911" x="14625638" y="6994525"/>
          <p14:tracePt t="26912" x="14605000" y="6994525"/>
          <p14:tracePt t="26913" x="14584363" y="6994525"/>
          <p14:tracePt t="26914" x="14565313" y="6994525"/>
          <p14:tracePt t="26916" x="14544675" y="6994525"/>
          <p14:tracePt t="26918" x="14524038" y="6994525"/>
          <p14:tracePt t="26921" x="14503400" y="6994525"/>
          <p14:tracePt t="26921" x="14482763" y="6994525"/>
          <p14:tracePt t="26923" x="14462125" y="7015163"/>
          <p14:tracePt t="26925" x="14441488" y="7015163"/>
          <p14:tracePt t="26926" x="14420850" y="7015163"/>
          <p14:tracePt t="26927" x="14400213" y="7015163"/>
          <p14:tracePt t="26928" x="14379575" y="7015163"/>
          <p14:tracePt t="26930" x="14358938" y="7015163"/>
          <p14:tracePt t="26931" x="14338300" y="7015163"/>
          <p14:tracePt t="26932" x="14338300" y="7035800"/>
          <p14:tracePt t="26933" x="14317663" y="7035800"/>
          <p14:tracePt t="26935" x="14297025" y="7035800"/>
          <p14:tracePt t="26937" x="14255750" y="7035800"/>
          <p14:tracePt t="26939" x="14235113" y="7035800"/>
          <p14:tracePt t="26941" x="14214475" y="7035800"/>
          <p14:tracePt t="26942" x="14193838" y="7035800"/>
          <p14:tracePt t="26943" x="14173200" y="7035800"/>
          <p14:tracePt t="26945" x="14152563" y="7035800"/>
          <p14:tracePt t="26947" x="14111288" y="7035800"/>
          <p14:tracePt t="26949" x="14090650" y="7035800"/>
          <p14:tracePt t="26950" x="14071600" y="7035800"/>
          <p14:tracePt t="26952" x="14050963" y="7035800"/>
          <p14:tracePt t="26953" x="14030325" y="7035800"/>
          <p14:tracePt t="26955" x="14009688" y="7035800"/>
          <p14:tracePt t="26956" x="13989050" y="7035800"/>
          <p14:tracePt t="26957" x="13968413" y="7035800"/>
          <p14:tracePt t="26960" x="13947775" y="7035800"/>
          <p14:tracePt t="26962" x="13927138" y="7035800"/>
          <p14:tracePt t="26963" x="13906500" y="7035800"/>
          <p14:tracePt t="26963" x="13885863" y="7035800"/>
          <p14:tracePt t="26964" x="13865225" y="7035800"/>
          <p14:tracePt t="26966" x="13844588" y="7035800"/>
          <p14:tracePt t="26968" x="13823950" y="7035800"/>
          <p14:tracePt t="26969" x="13803313" y="7035800"/>
          <p14:tracePt t="26971" x="13782675" y="7035800"/>
          <p14:tracePt t="26973" x="13762038" y="7035800"/>
          <p14:tracePt t="26976" x="13720763" y="7035800"/>
          <p14:tracePt t="26977" x="13700125" y="7035800"/>
          <p14:tracePt t="26980" x="13679488" y="7035800"/>
          <p14:tracePt t="26981" x="13658850" y="7035800"/>
          <p14:tracePt t="26982" x="13638213" y="7035800"/>
          <p14:tracePt t="26984" x="13617575" y="7035800"/>
          <p14:tracePt t="26986" x="13596938" y="7035800"/>
          <p14:tracePt t="26987" x="13577888" y="7035800"/>
          <p14:tracePt t="26989" x="13557250" y="7035800"/>
          <p14:tracePt t="26990" x="13536613" y="7035800"/>
          <p14:tracePt t="26992" x="13515975" y="7035800"/>
          <p14:tracePt t="26993" x="13495338" y="7035800"/>
          <p14:tracePt t="26995" x="13474700" y="7035800"/>
          <p14:tracePt t="26998" x="13454063" y="7035800"/>
          <p14:tracePt t="27001" x="13433425" y="7035800"/>
          <p14:tracePt t="27001" x="13412788" y="7035800"/>
          <p14:tracePt t="27005" x="13392150" y="7035800"/>
          <p14:tracePt t="27007" x="13371513" y="7035800"/>
          <p14:tracePt t="27012" x="13350875" y="7035800"/>
          <p14:tracePt t="27012" x="13330238" y="7035800"/>
          <p14:tracePt t="27017" x="13309600" y="7035800"/>
          <p14:tracePt t="27018" x="13288963" y="7035800"/>
          <p14:tracePt t="27022" x="13247688" y="7035800"/>
          <p14:tracePt t="27024" x="13227050" y="7035800"/>
          <p14:tracePt t="27025" x="13227050" y="7056438"/>
          <p14:tracePt t="27026" x="13206413" y="7056438"/>
          <p14:tracePt t="27029" x="13185775" y="7056438"/>
          <p14:tracePt t="27031" x="13165138" y="7056438"/>
          <p14:tracePt t="27033" x="13144500" y="7056438"/>
          <p14:tracePt t="27037" x="13123863" y="7056438"/>
          <p14:tracePt t="27041" x="13103225" y="7056438"/>
          <p14:tracePt t="27042" x="13084175" y="7056438"/>
          <p14:tracePt t="27045" x="13063538" y="7056438"/>
          <p14:tracePt t="27048" x="13042900" y="7056438"/>
          <p14:tracePt t="27051" x="13022263" y="7056438"/>
          <p14:tracePt t="27053" x="13001625" y="7056438"/>
          <p14:tracePt t="27057" x="12980988" y="7056438"/>
          <p14:tracePt t="27059" x="12960350" y="7056438"/>
          <p14:tracePt t="27062" x="12939713" y="7056438"/>
          <p14:tracePt t="27064" x="12919075" y="7056438"/>
          <p14:tracePt t="27066" x="12898438" y="7056438"/>
          <p14:tracePt t="27069" x="12877800" y="7056438"/>
          <p14:tracePt t="27072" x="12857163" y="7056438"/>
          <p14:tracePt t="27074" x="12836525" y="7056438"/>
          <p14:tracePt t="27074" x="12815888" y="7056438"/>
          <p14:tracePt t="27077" x="12795250" y="7056438"/>
          <p14:tracePt t="27080" x="12774613" y="7056438"/>
          <p14:tracePt t="27083" x="12733338" y="7056438"/>
          <p14:tracePt t="27086" x="12712700" y="7056438"/>
          <p14:tracePt t="27087" x="12692063" y="7056438"/>
          <p14:tracePt t="27088" x="12671425" y="7056438"/>
          <p14:tracePt t="27089" x="12650788" y="7056438"/>
          <p14:tracePt t="27091" x="12630150" y="7056438"/>
          <p14:tracePt t="27093" x="12609513" y="7056438"/>
          <p14:tracePt t="27095" x="12590463" y="7056438"/>
          <p14:tracePt t="27096" x="12569825" y="7056438"/>
          <p14:tracePt t="27098" x="12549188" y="7056438"/>
          <p14:tracePt t="27100" x="12528550" y="7056438"/>
          <p14:tracePt t="27101" x="12528550" y="7035800"/>
          <p14:tracePt t="27103" x="12507913" y="7035800"/>
          <p14:tracePt t="27104" x="12487275" y="7035800"/>
          <p14:tracePt t="27106" x="12466638" y="7035800"/>
          <p14:tracePt t="27107" x="12446000" y="7035800"/>
          <p14:tracePt t="27108" x="12425363" y="7035800"/>
          <p14:tracePt t="27110" x="12404725" y="7035800"/>
          <p14:tracePt t="27111" x="12404725" y="7015163"/>
          <p14:tracePt t="27112" x="12384088" y="7015163"/>
          <p14:tracePt t="27113" x="12363450" y="7015163"/>
          <p14:tracePt t="27114" x="12342813" y="7015163"/>
          <p14:tracePt t="27116" x="12322175" y="7015163"/>
          <p14:tracePt t="27118" x="12301538" y="7015163"/>
          <p14:tracePt t="27121" x="12280900" y="7015163"/>
          <p14:tracePt t="27122" x="12260263" y="7015163"/>
          <p14:tracePt t="27122" x="12239625" y="7015163"/>
          <p14:tracePt t="27124" x="12218988" y="7015163"/>
          <p14:tracePt t="27125" x="12198350" y="7015163"/>
          <p14:tracePt t="27126" x="12177713" y="7015163"/>
          <p14:tracePt t="27127" x="12177713" y="6994525"/>
          <p14:tracePt t="27128" x="12157075" y="6994525"/>
          <p14:tracePt t="27131" x="12136438" y="6994525"/>
          <p14:tracePt t="27131" x="12115800" y="6994525"/>
          <p14:tracePt t="27133" x="12096750" y="6994525"/>
          <p14:tracePt t="27135" x="12076113" y="6994525"/>
          <p14:tracePt t="27136" x="12055475" y="6994525"/>
          <p14:tracePt t="27137" x="12034838" y="6994525"/>
          <p14:tracePt t="27138" x="12014200" y="6994525"/>
          <p14:tracePt t="27141" x="11993563" y="6994525"/>
          <p14:tracePt t="27143" x="11972925" y="6973888"/>
          <p14:tracePt t="27144" x="11952288" y="6973888"/>
          <p14:tracePt t="27150" x="11911013" y="6973888"/>
          <p14:tracePt t="27150" x="11890375" y="6973888"/>
          <p14:tracePt t="27152" x="11869738" y="6973888"/>
          <p14:tracePt t="27156" x="11849100" y="6973888"/>
          <p14:tracePt t="27159" x="11828463" y="6973888"/>
          <p14:tracePt t="27161" x="11807825" y="6973888"/>
          <p14:tracePt t="27165" x="11787188" y="6973888"/>
          <p14:tracePt t="27166" x="11787188" y="6953250"/>
          <p14:tracePt t="27171" x="11766550" y="6953250"/>
          <p14:tracePt t="27235" x="11766550" y="6934200"/>
          <p14:tracePt t="27245" x="11787188" y="6934200"/>
          <p14:tracePt t="27248" x="11787188" y="6913563"/>
          <p14:tracePt t="27250" x="11807825" y="6913563"/>
          <p14:tracePt t="27251" x="11828463" y="6913563"/>
          <p14:tracePt t="27256" x="11849100" y="6913563"/>
          <p14:tracePt t="27259" x="11869738" y="6913563"/>
          <p14:tracePt t="27259" x="11869738" y="6892925"/>
          <p14:tracePt t="27261" x="11890375" y="6892925"/>
          <p14:tracePt t="27262" x="11911013" y="6892925"/>
          <p14:tracePt t="27265" x="11931650" y="6892925"/>
          <p14:tracePt t="27268" x="11952288" y="6892925"/>
          <p14:tracePt t="27271" x="11972925" y="6892925"/>
          <p14:tracePt t="27271" x="11993563" y="6872288"/>
          <p14:tracePt t="27273" x="12014200" y="6872288"/>
          <p14:tracePt t="27275" x="12034838" y="6872288"/>
          <p14:tracePt t="27276" x="12055475" y="6872288"/>
          <p14:tracePt t="27277" x="12076113" y="6872288"/>
          <p14:tracePt t="27278" x="12076113" y="6851650"/>
          <p14:tracePt t="27279" x="12096750" y="6851650"/>
          <p14:tracePt t="27281" x="12115800" y="6851650"/>
          <p14:tracePt t="27282" x="12136438" y="6851650"/>
          <p14:tracePt t="27283" x="12157075" y="6851650"/>
          <p14:tracePt t="27284" x="12198350" y="6851650"/>
          <p14:tracePt t="27286" x="12218988" y="6851650"/>
          <p14:tracePt t="27287" x="12239625" y="6851650"/>
          <p14:tracePt t="27288" x="12260263" y="6851650"/>
          <p14:tracePt t="27289" x="12280900" y="6851650"/>
          <p14:tracePt t="27290" x="12322175" y="6851650"/>
          <p14:tracePt t="27292" x="12363450" y="6851650"/>
          <p14:tracePt t="27294" x="12384088" y="6851650"/>
          <p14:tracePt t="27295" x="12425363" y="6831013"/>
          <p14:tracePt t="27296" x="12446000" y="6831013"/>
          <p14:tracePt t="27297" x="12466638" y="6831013"/>
          <p14:tracePt t="27298" x="12507913" y="6831013"/>
          <p14:tracePt t="27301" x="12528550" y="6831013"/>
          <p14:tracePt t="27301" x="12569825" y="6831013"/>
          <p14:tracePt t="27302" x="12590463" y="6831013"/>
          <p14:tracePt t="27303" x="12609513" y="6810375"/>
          <p14:tracePt t="27305" x="12650788" y="6810375"/>
          <p14:tracePt t="27306" x="12671425" y="6810375"/>
          <p14:tracePt t="27308" x="12712700" y="6810375"/>
          <p14:tracePt t="27309" x="12733338" y="6810375"/>
          <p14:tracePt t="27309" x="12753975" y="6810375"/>
          <p14:tracePt t="27310" x="12774613" y="6810375"/>
          <p14:tracePt t="27311" x="12795250" y="6810375"/>
          <p14:tracePt t="27312" x="12815888" y="6810375"/>
          <p14:tracePt t="27313" x="12857163" y="6810375"/>
          <p14:tracePt t="27314" x="12877800" y="6789738"/>
          <p14:tracePt t="27317" x="12919075" y="6789738"/>
          <p14:tracePt t="27318" x="12939713" y="6789738"/>
          <p14:tracePt t="27319" x="12960350" y="6789738"/>
          <p14:tracePt t="27323" x="13022263" y="6769100"/>
          <p14:tracePt t="27323" x="13042900" y="6769100"/>
          <p14:tracePt t="27325" x="13063538" y="6769100"/>
          <p14:tracePt t="27327" x="13084175" y="6769100"/>
          <p14:tracePt t="27327" x="13103225" y="6769100"/>
          <p14:tracePt t="27328" x="13123863" y="6769100"/>
          <p14:tracePt t="27329" x="13144500" y="6769100"/>
          <p14:tracePt t="27331" x="13165138" y="6769100"/>
          <p14:tracePt t="27333" x="13185775" y="6748463"/>
          <p14:tracePt t="27335" x="13206413" y="6748463"/>
          <p14:tracePt t="27336" x="13227050" y="6748463"/>
          <p14:tracePt t="27339" x="13247688" y="6748463"/>
          <p14:tracePt t="27341" x="13268325" y="6748463"/>
          <p14:tracePt t="27344" x="13288963" y="6748463"/>
          <p14:tracePt t="27345" x="13309600" y="6748463"/>
          <p14:tracePt t="27350" x="13330238" y="6748463"/>
          <p14:tracePt t="27407" x="13309600" y="6748463"/>
          <p14:tracePt t="27411" x="13288963" y="6748463"/>
          <p14:tracePt t="27419" x="13268325" y="6748463"/>
          <p14:tracePt t="27425" x="13247688" y="6748463"/>
          <p14:tracePt t="27431" x="13227050" y="6748463"/>
          <p14:tracePt t="27434" x="13206413" y="6748463"/>
          <p14:tracePt t="27439" x="13185775" y="6748463"/>
          <p14:tracePt t="27444" x="13165138" y="6748463"/>
          <p14:tracePt t="27447" x="13144500" y="6748463"/>
          <p14:tracePt t="27448" x="13123863" y="6727825"/>
          <p14:tracePt t="27451" x="13103225" y="6727825"/>
          <p14:tracePt t="27456" x="13084175" y="6727825"/>
          <p14:tracePt t="27459" x="13063538" y="6727825"/>
          <p14:tracePt t="27460" x="13042900" y="6727825"/>
          <p14:tracePt t="27462" x="13022263" y="6727825"/>
          <p14:tracePt t="27463" x="13022263" y="6707188"/>
          <p14:tracePt t="27465" x="13001625" y="6707188"/>
          <p14:tracePt t="27468" x="12980988" y="6707188"/>
          <p14:tracePt t="27470" x="12960350" y="6707188"/>
          <p14:tracePt t="27471" x="12939713" y="6686550"/>
          <p14:tracePt t="27474" x="12919075" y="6686550"/>
          <p14:tracePt t="27476" x="12898438" y="6686550"/>
          <p14:tracePt t="27479" x="12877800" y="6686550"/>
          <p14:tracePt t="27481" x="12857163" y="6686550"/>
          <p14:tracePt t="27483" x="12836525" y="6686550"/>
          <p14:tracePt t="27485" x="12815888" y="6686550"/>
          <p14:tracePt t="27488" x="12795250" y="6686550"/>
          <p14:tracePt t="27489" x="12774613" y="6686550"/>
          <p14:tracePt t="27490" x="12774613" y="6665913"/>
          <p14:tracePt t="27491" x="12753975" y="6665913"/>
          <p14:tracePt t="27493" x="12733338" y="6665913"/>
          <p14:tracePt t="27496" x="12712700" y="6665913"/>
          <p14:tracePt t="27497" x="12692063" y="6665913"/>
          <p14:tracePt t="27499" x="12671425" y="6665913"/>
          <p14:tracePt t="27502" x="12650788" y="6665913"/>
          <p14:tracePt t="27503" x="12630150" y="6665913"/>
          <p14:tracePt t="27504" x="12609513" y="6665913"/>
          <p14:tracePt t="27506" x="12590463" y="6665913"/>
          <p14:tracePt t="27508" x="12569825" y="6665913"/>
          <p14:tracePt t="27511" x="12549188" y="6665913"/>
          <p14:tracePt t="27512" x="12528550" y="6665913"/>
          <p14:tracePt t="27514" x="12507913" y="6645275"/>
          <p14:tracePt t="27515" x="12487275" y="6645275"/>
          <p14:tracePt t="27517" x="12466638" y="6645275"/>
          <p14:tracePt t="27519" x="12446000" y="6645275"/>
          <p14:tracePt t="27522" x="12425363" y="6645275"/>
          <p14:tracePt t="27523" x="12404725" y="6645275"/>
          <p14:tracePt t="27526" x="12384088" y="6645275"/>
          <p14:tracePt t="27528" x="12363450" y="6645275"/>
          <p14:tracePt t="27531" x="12342813" y="6645275"/>
          <p14:tracePt t="27536" x="12322175" y="6645275"/>
          <p14:tracePt t="27539" x="12301538" y="6645275"/>
          <p14:tracePt t="27542" x="12280900" y="6645275"/>
          <p14:tracePt t="27624" x="12260263" y="6645275"/>
          <p14:tracePt t="27640" x="12280900" y="6645275"/>
          <p14:tracePt t="27647" x="12301538" y="6645275"/>
          <p14:tracePt t="27682" x="12280900" y="6645275"/>
          <p14:tracePt t="27690" x="12260263" y="6645275"/>
          <p14:tracePt t="27694" x="12260263" y="6665913"/>
          <p14:tracePt t="27697" x="12260263" y="6686550"/>
          <p14:tracePt t="27697" x="12239625" y="6686550"/>
          <p14:tracePt t="27701" x="12239625" y="6707188"/>
          <p14:tracePt t="27703" x="12218988" y="6707188"/>
          <p14:tracePt t="27703" x="12198350" y="6707188"/>
          <p14:tracePt t="28240" x="12198350" y="6686550"/>
          <p14:tracePt t="28249" x="12198350" y="6665913"/>
          <p14:tracePt t="28442" x="12218988" y="6665913"/>
          <p14:tracePt t="28465" x="12239625" y="6665913"/>
          <p14:tracePt t="28483" x="12260263" y="6665913"/>
          <p14:tracePt t="28504" x="12260263" y="6645275"/>
          <p14:tracePt t="28520" x="12280900" y="6645275"/>
          <p14:tracePt t="28595" x="12301538" y="6624638"/>
          <p14:tracePt t="28711" x="12280900" y="6624638"/>
          <p14:tracePt t="28791" x="12280900" y="6604000"/>
          <p14:tracePt t="28891" x="12280900" y="6583363"/>
          <p14:tracePt t="29213" x="12260263" y="6583363"/>
          <p14:tracePt t="29225" x="12239625" y="6583363"/>
          <p14:tracePt t="29233" x="12218988" y="6583363"/>
          <p14:tracePt t="29239" x="12198350" y="6583363"/>
          <p14:tracePt t="29254" x="12177713" y="6583363"/>
          <p14:tracePt t="29356" x="12177713" y="6604000"/>
          <p14:tracePt t="29423" x="12177713" y="6624638"/>
          <p14:tracePt t="29442" x="12157075" y="6624638"/>
          <p14:tracePt t="29443" x="12157075" y="6645275"/>
          <p14:tracePt t="29453" x="12136438" y="6645275"/>
          <p14:tracePt t="29457" x="12115800" y="6645275"/>
          <p14:tracePt t="29462" x="12096750" y="6665913"/>
          <p14:tracePt t="29470" x="12076113" y="6665913"/>
          <p14:tracePt t="29473" x="12076113" y="6686550"/>
          <p14:tracePt t="29479" x="12076113" y="6707188"/>
          <p14:tracePt t="29483" x="12076113" y="6727825"/>
          <p14:tracePt t="29489" x="12055475" y="6727825"/>
          <p14:tracePt t="29490" x="12055475" y="6748463"/>
          <p14:tracePt t="29495" x="12034838" y="6748463"/>
          <p14:tracePt t="29495" x="12034838" y="6769100"/>
          <p14:tracePt t="29499" x="12014200" y="6789738"/>
          <p14:tracePt t="29506" x="12014200" y="6810375"/>
          <p14:tracePt t="29507" x="11993563" y="6810375"/>
          <p14:tracePt t="29509" x="11993563" y="6831013"/>
          <p14:tracePt t="30297" x="11993563" y="6810375"/>
          <p14:tracePt t="30315" x="11993563" y="6789738"/>
          <p14:tracePt t="30328" x="11993563" y="6769100"/>
          <p14:tracePt t="30355" x="11993563" y="6748463"/>
          <p14:tracePt t="30394" x="11993563" y="6727825"/>
          <p14:tracePt t="30436" x="11993563" y="6707188"/>
          <p14:tracePt t="30517" x="11993563" y="6686550"/>
          <p14:tracePt t="30799" x="11972925" y="6686550"/>
          <p14:tracePt t="30808" x="11952288" y="6686550"/>
          <p14:tracePt t="30818" x="11931650" y="6686550"/>
          <p14:tracePt t="30825" x="11911013" y="6686550"/>
          <p14:tracePt t="30831" x="11890375" y="6686550"/>
          <p14:tracePt t="30833" x="11869738" y="6686550"/>
          <p14:tracePt t="30838" x="11849100" y="6686550"/>
          <p14:tracePt t="30843" x="11828463" y="6686550"/>
          <p14:tracePt t="30847" x="11807825" y="6686550"/>
          <p14:tracePt t="30848" x="11787188" y="6686550"/>
          <p14:tracePt t="30852" x="11766550" y="6686550"/>
          <p14:tracePt t="30857" x="11745913" y="6686550"/>
          <p14:tracePt t="30860" x="11725275" y="6686550"/>
          <p14:tracePt t="30862" x="11725275" y="6665913"/>
          <p14:tracePt t="30864" x="11704638" y="6665913"/>
          <p14:tracePt t="30868" x="11684000" y="6665913"/>
          <p14:tracePt t="30872" x="11663363" y="6665913"/>
          <p14:tracePt t="30878" x="11642725" y="6665913"/>
          <p14:tracePt t="30886" x="11622088" y="6665913"/>
          <p14:tracePt t="30889" x="11603038" y="6665913"/>
          <p14:tracePt t="30907" x="11582400" y="6665913"/>
          <p14:tracePt t="31803" x="11603038" y="6665913"/>
          <p14:tracePt t="31805" x="11622088" y="6665913"/>
          <p14:tracePt t="31808" x="11642725" y="6665913"/>
          <p14:tracePt t="31811" x="11663363" y="6665913"/>
          <p14:tracePt t="31814" x="11684000" y="6665913"/>
          <p14:tracePt t="31816" x="11704638" y="6665913"/>
          <p14:tracePt t="31819" x="11725275" y="6665913"/>
          <p14:tracePt t="31822" x="11745913" y="6665913"/>
          <p14:tracePt t="31825" x="11766550" y="6665913"/>
          <p14:tracePt t="31830" x="11787188" y="6665913"/>
          <p14:tracePt t="31831" x="11807825" y="6665913"/>
          <p14:tracePt t="31835" x="11828463" y="6665913"/>
          <p14:tracePt t="31837" x="11849100" y="6665913"/>
          <p14:tracePt t="31838" x="11849100" y="6686550"/>
          <p14:tracePt t="31843" x="11890375" y="6686550"/>
          <p14:tracePt t="31845" x="11911013" y="6686550"/>
          <p14:tracePt t="31849" x="11931650" y="6686550"/>
          <p14:tracePt t="31852" x="11952288" y="6686550"/>
          <p14:tracePt t="31853" x="11972925" y="6686550"/>
          <p14:tracePt t="31854" x="11993563" y="6686550"/>
          <p14:tracePt t="31857" x="12014200" y="6686550"/>
          <p14:tracePt t="31858" x="12034838" y="6686550"/>
          <p14:tracePt t="31861" x="12055475" y="6686550"/>
          <p14:tracePt t="31863" x="12076113" y="6686550"/>
          <p14:tracePt t="31865" x="12076113" y="6707188"/>
          <p14:tracePt t="31867" x="12096750" y="6707188"/>
          <p14:tracePt t="31871" x="12115800" y="6707188"/>
          <p14:tracePt t="31871" x="12136438" y="6707188"/>
          <p14:tracePt t="31875" x="12157075" y="6707188"/>
          <p14:tracePt t="31878" x="12177713" y="6707188"/>
          <p14:tracePt t="31883" x="12198350" y="6707188"/>
          <p14:tracePt t="31885" x="12218988" y="6707188"/>
          <p14:tracePt t="31889" x="12239625" y="6707188"/>
          <p14:tracePt t="31890" x="12260263" y="6707188"/>
          <p14:tracePt t="31892" x="12280900" y="6707188"/>
          <p14:tracePt t="31897" x="12301538" y="6707188"/>
          <p14:tracePt t="31897" x="12322175" y="6707188"/>
          <p14:tracePt t="31901" x="12342813" y="6707188"/>
          <p14:tracePt t="31902" x="12363450" y="6707188"/>
          <p14:tracePt t="31905" x="12384088" y="6707188"/>
          <p14:tracePt t="31908" x="12404725" y="6707188"/>
          <p14:tracePt t="31911" x="12425363" y="6707188"/>
          <p14:tracePt t="31913" x="12446000" y="6707188"/>
          <p14:tracePt t="31914" x="12466638" y="6707188"/>
          <p14:tracePt t="31917" x="12487275" y="6707188"/>
          <p14:tracePt t="31921" x="12507913" y="6707188"/>
          <p14:tracePt t="31924" x="12528550" y="6707188"/>
          <p14:tracePt t="31926" x="12549188" y="6707188"/>
          <p14:tracePt t="31928" x="12569825" y="6707188"/>
          <p14:tracePt t="31931" x="12590463" y="6707188"/>
          <p14:tracePt t="31933" x="12609513" y="6707188"/>
          <p14:tracePt t="31936" x="12630150" y="6707188"/>
          <p14:tracePt t="31941" x="12650788" y="6707188"/>
          <p14:tracePt t="31946" x="12671425" y="6707188"/>
          <p14:tracePt t="31950" x="12692063" y="6707188"/>
          <p14:tracePt t="31960" x="12712700" y="6707188"/>
          <p14:tracePt t="31978" x="12733338" y="6707188"/>
          <p14:tracePt t="31985" x="12753975" y="6707188"/>
          <p14:tracePt t="31993" x="12774613" y="6707188"/>
          <p14:tracePt t="31996" x="12795250" y="6707188"/>
          <p14:tracePt t="32000" x="12815888" y="6707188"/>
          <p14:tracePt t="32005" x="12836525" y="6707188"/>
          <p14:tracePt t="32009" x="12857163" y="6707188"/>
          <p14:tracePt t="32011" x="12877800" y="6707188"/>
          <p14:tracePt t="32012" x="12898438" y="6707188"/>
          <p14:tracePt t="32016" x="12919075" y="6707188"/>
          <p14:tracePt t="32020" x="12939713" y="6707188"/>
          <p14:tracePt t="32020" x="12960350" y="6707188"/>
          <p14:tracePt t="32022" x="12980988" y="6707188"/>
          <p14:tracePt t="32025" x="13001625" y="6707188"/>
          <p14:tracePt t="32028" x="13022263" y="6707188"/>
          <p14:tracePt t="32029" x="13042900" y="6707188"/>
          <p14:tracePt t="32032" x="13063538" y="6707188"/>
          <p14:tracePt t="32035" x="13084175" y="6707188"/>
          <p14:tracePt t="32037" x="13103225" y="6707188"/>
          <p14:tracePt t="32038" x="13123863" y="6707188"/>
          <p14:tracePt t="32041" x="13144500" y="6707188"/>
          <p14:tracePt t="32044" x="13165138" y="6707188"/>
          <p14:tracePt t="32046" x="13185775" y="6707188"/>
          <p14:tracePt t="32047" x="13206413" y="6707188"/>
          <p14:tracePt t="32050" x="13227050" y="6707188"/>
          <p14:tracePt t="32052" x="13247688" y="6707188"/>
          <p14:tracePt t="32055" x="13268325" y="6707188"/>
          <p14:tracePt t="32056" x="13288963" y="6707188"/>
          <p14:tracePt t="32059" x="13309600" y="6707188"/>
          <p14:tracePt t="32062" x="13330238" y="6707188"/>
          <p14:tracePt t="32064" x="13350875" y="6707188"/>
          <p14:tracePt t="32065" x="13371513" y="6707188"/>
          <p14:tracePt t="32068" x="13392150" y="6707188"/>
          <p14:tracePt t="32069" x="13412788" y="6707188"/>
          <p14:tracePt t="32071" x="13433425" y="6707188"/>
          <p14:tracePt t="32073" x="13454063" y="6707188"/>
          <p14:tracePt t="32074" x="13474700" y="6707188"/>
          <p14:tracePt t="32076" x="13495338" y="6707188"/>
          <p14:tracePt t="32078" x="13536613" y="6707188"/>
          <p14:tracePt t="32083" x="13577888" y="6707188"/>
          <p14:tracePt t="32084" x="13617575" y="6707188"/>
          <p14:tracePt t="32086" x="13638213" y="6707188"/>
          <p14:tracePt t="32088" x="13658850" y="6707188"/>
          <p14:tracePt t="32090" x="13679488" y="6707188"/>
          <p14:tracePt t="32091" x="13700125" y="6707188"/>
          <p14:tracePt t="32092" x="13720763" y="6707188"/>
          <p14:tracePt t="32094" x="13762038" y="6707188"/>
          <p14:tracePt t="32096" x="13782675" y="6707188"/>
          <p14:tracePt t="32097" x="13803313" y="6707188"/>
          <p14:tracePt t="32098" x="13823950" y="6707188"/>
          <p14:tracePt t="32099" x="13844588" y="6707188"/>
          <p14:tracePt t="32101" x="13865225" y="6707188"/>
          <p14:tracePt t="32102" x="13885863" y="6707188"/>
          <p14:tracePt t="32103" x="13906500" y="6707188"/>
          <p14:tracePt t="32104" x="13927138" y="6707188"/>
          <p14:tracePt t="32105" x="13947775" y="6707188"/>
          <p14:tracePt t="32106" x="13968413" y="6707188"/>
          <p14:tracePt t="32108" x="14009688" y="6707188"/>
          <p14:tracePt t="32110" x="14030325" y="6707188"/>
          <p14:tracePt t="32111" x="14071600" y="6707188"/>
          <p14:tracePt t="32113" x="14090650" y="6707188"/>
          <p14:tracePt t="32114" x="14111288" y="6707188"/>
          <p14:tracePt t="32115" x="14131925" y="6707188"/>
          <p14:tracePt t="32116" x="14152563" y="6707188"/>
          <p14:tracePt t="32117" x="14173200" y="6707188"/>
          <p14:tracePt t="32118" x="14193838" y="6707188"/>
          <p14:tracePt t="32119" x="14214475" y="6707188"/>
          <p14:tracePt t="32122" x="14255750" y="6707188"/>
          <p14:tracePt t="32123" x="14276388" y="6727825"/>
          <p14:tracePt t="32124" x="14297025" y="6727825"/>
          <p14:tracePt t="32125" x="14317663" y="6727825"/>
          <p14:tracePt t="32126" x="14338300" y="6727825"/>
          <p14:tracePt t="32127" x="14358938" y="6727825"/>
          <p14:tracePt t="32128" x="14379575" y="6727825"/>
          <p14:tracePt t="32129" x="14400213" y="6727825"/>
          <p14:tracePt t="32130" x="14420850" y="6727825"/>
          <p14:tracePt t="32131" x="14441488" y="6727825"/>
          <p14:tracePt t="32132" x="14462125" y="6727825"/>
          <p14:tracePt t="32137" x="14524038" y="6727825"/>
          <p14:tracePt t="32137" x="14544675" y="6727825"/>
          <p14:tracePt t="32138" x="14565313" y="6727825"/>
          <p14:tracePt t="32139" x="14584363" y="6727825"/>
          <p14:tracePt t="32141" x="14625638" y="6727825"/>
          <p14:tracePt t="32142" x="14646275" y="6727825"/>
          <p14:tracePt t="32144" x="14666913" y="6727825"/>
          <p14:tracePt t="32145" x="14687550" y="6727825"/>
          <p14:tracePt t="32146" x="14708188" y="6727825"/>
          <p14:tracePt t="32148" x="14728825" y="6727825"/>
          <p14:tracePt t="32148" x="14749463" y="6727825"/>
          <p14:tracePt t="32149" x="14770100" y="6727825"/>
          <p14:tracePt t="32151" x="14790738" y="6727825"/>
          <p14:tracePt t="32152" x="14811375" y="6727825"/>
          <p14:tracePt t="32153" x="14832013" y="6727825"/>
          <p14:tracePt t="32155" x="14852650" y="6727825"/>
          <p14:tracePt t="32156" x="14893925" y="6748463"/>
          <p14:tracePt t="32158" x="14914563" y="6748463"/>
          <p14:tracePt t="32159" x="14935200" y="6748463"/>
          <p14:tracePt t="32161" x="14955838" y="6748463"/>
          <p14:tracePt t="32162" x="14976475" y="6748463"/>
          <p14:tracePt t="32162" x="14997113" y="6748463"/>
          <p14:tracePt t="32163" x="15017750" y="6748463"/>
          <p14:tracePt t="32165" x="15059025" y="6748463"/>
          <p14:tracePt t="32167" x="15078075" y="6769100"/>
          <p14:tracePt t="32168" x="15119350" y="6769100"/>
          <p14:tracePt t="32170" x="15139988" y="6769100"/>
          <p14:tracePt t="32171" x="15160625" y="6769100"/>
          <p14:tracePt t="32172" x="15181263" y="6769100"/>
          <p14:tracePt t="32173" x="15201900" y="6769100"/>
          <p14:tracePt t="32175" x="15222538" y="6769100"/>
          <p14:tracePt t="32175" x="15243175" y="6769100"/>
          <p14:tracePt t="32176" x="15263813" y="6769100"/>
          <p14:tracePt t="32177" x="15284450" y="6769100"/>
          <p14:tracePt t="32178" x="15305088" y="6769100"/>
          <p14:tracePt t="32179" x="15325725" y="6769100"/>
          <p14:tracePt t="32180" x="15346363" y="6769100"/>
          <p14:tracePt t="32181" x="15367000" y="6769100"/>
          <p14:tracePt t="32182" x="15387638" y="6769100"/>
          <p14:tracePt t="32183" x="15387638" y="6789738"/>
          <p14:tracePt t="32184" x="15428913" y="6789738"/>
          <p14:tracePt t="32186" x="15449550" y="6789738"/>
          <p14:tracePt t="32188" x="15490825" y="6789738"/>
          <p14:tracePt t="32188" x="15511463" y="6789738"/>
          <p14:tracePt t="32189" x="15532100" y="6810375"/>
          <p14:tracePt t="32191" x="15552738" y="6810375"/>
          <p14:tracePt t="32192" x="15592425" y="6810375"/>
          <p14:tracePt t="32193" x="15613063" y="6810375"/>
          <p14:tracePt t="32195" x="15654338" y="6810375"/>
          <p14:tracePt t="32197" x="15695613" y="6810375"/>
          <p14:tracePt t="32199" x="15716250" y="6810375"/>
          <p14:tracePt t="32203" x="15778163" y="6831013"/>
          <p14:tracePt t="32205" x="15798800" y="6831013"/>
          <p14:tracePt t="32205" x="15840075" y="6831013"/>
          <p14:tracePt t="32207" x="15860713" y="6831013"/>
          <p14:tracePt t="32208" x="15881350" y="6831013"/>
          <p14:tracePt t="32209" x="15901988" y="6831013"/>
          <p14:tracePt t="32211" x="15922625" y="6851650"/>
          <p14:tracePt t="32212" x="15943263" y="6851650"/>
          <p14:tracePt t="32213" x="15963900" y="6851650"/>
          <p14:tracePt t="32215" x="15984538" y="6851650"/>
          <p14:tracePt t="32216" x="16005175" y="6851650"/>
          <p14:tracePt t="32217" x="16025813" y="6872288"/>
          <p14:tracePt t="32218" x="16046450" y="6872288"/>
          <p14:tracePt t="32220" x="16065500" y="6872288"/>
          <p14:tracePt t="32221" x="16086138" y="6872288"/>
          <p14:tracePt t="32223" x="16106775" y="6872288"/>
          <p14:tracePt t="32225" x="16127413" y="6872288"/>
          <p14:tracePt t="32228" x="16148050" y="6872288"/>
          <p14:tracePt t="32229" x="16168688" y="6872288"/>
          <p14:tracePt t="32230" x="16189325" y="6872288"/>
          <p14:tracePt t="32232" x="16209963" y="6872288"/>
          <p14:tracePt t="32236" x="16230600" y="6872288"/>
          <p14:tracePt t="32237" x="16251238" y="6872288"/>
          <p14:tracePt t="32241" x="16271875" y="6872288"/>
          <p14:tracePt t="32242" x="16292513" y="6872288"/>
          <p14:tracePt t="32246" x="16313150" y="6872288"/>
          <p14:tracePt t="32247" x="16333788" y="6872288"/>
          <p14:tracePt t="32248" x="16333788" y="6892925"/>
          <p14:tracePt t="32250" x="16354425" y="6892925"/>
          <p14:tracePt t="32253" x="16375063" y="6892925"/>
          <p14:tracePt t="32256" x="16395700" y="6892925"/>
          <p14:tracePt t="32258" x="16416338" y="6892925"/>
          <p14:tracePt t="32262" x="16436975" y="6892925"/>
          <p14:tracePt t="32265" x="16457613" y="6892925"/>
          <p14:tracePt t="32266" x="16478250" y="6892925"/>
          <p14:tracePt t="32268" x="16498888" y="6913563"/>
          <p14:tracePt t="32271" x="16519525" y="6913563"/>
          <p14:tracePt t="32273" x="16540163" y="6913563"/>
          <p14:tracePt t="32275" x="16559213" y="6913563"/>
          <p14:tracePt t="32276" x="16579850" y="6913563"/>
          <p14:tracePt t="32278" x="16600488" y="6934200"/>
          <p14:tracePt t="32281" x="16621125" y="6934200"/>
          <p14:tracePt t="32282" x="16641763" y="6953250"/>
          <p14:tracePt t="32283" x="16662400" y="6953250"/>
          <p14:tracePt t="32286" x="16683038" y="6953250"/>
          <p14:tracePt t="32288" x="16703675" y="6973888"/>
          <p14:tracePt t="32289" x="16724313" y="6973888"/>
          <p14:tracePt t="32291" x="16744950" y="6973888"/>
          <p14:tracePt t="32292" x="16765588" y="6973888"/>
          <p14:tracePt t="32293" x="16786225" y="6973888"/>
          <p14:tracePt t="32295" x="16806863" y="6994525"/>
          <p14:tracePt t="32297" x="16827500" y="6994525"/>
          <p14:tracePt t="32299" x="16848138" y="7015163"/>
          <p14:tracePt t="32301" x="16868775" y="7015163"/>
          <p14:tracePt t="32302" x="16889413" y="7015163"/>
          <p14:tracePt t="32304" x="16910050" y="7035800"/>
          <p14:tracePt t="32305" x="16930688" y="7035800"/>
          <p14:tracePt t="32306" x="16951325" y="7035800"/>
          <p14:tracePt t="32309" x="16971963" y="7035800"/>
          <p14:tracePt t="32309" x="16971963" y="7056438"/>
          <p14:tracePt t="32310" x="16992600" y="7056438"/>
          <p14:tracePt t="32313" x="17013238" y="7056438"/>
          <p14:tracePt t="32314" x="17033875" y="7056438"/>
          <p14:tracePt t="32316" x="17052925" y="7056438"/>
          <p14:tracePt t="32317" x="17052925" y="7077075"/>
          <p14:tracePt t="32318" x="17073563" y="7077075"/>
          <p14:tracePt t="32323" x="17114838" y="7097713"/>
          <p14:tracePt t="32325" x="17135475" y="7097713"/>
          <p14:tracePt t="32328" x="17156113" y="7097713"/>
          <p14:tracePt t="32331" x="17176750" y="7097713"/>
          <p14:tracePt t="32332" x="17176750" y="7118350"/>
          <p14:tracePt t="32333" x="17197388" y="7118350"/>
          <p14:tracePt t="32337" x="17218025" y="7118350"/>
          <p14:tracePt t="32342" x="17238663" y="7118350"/>
          <p14:tracePt t="32345" x="17259300" y="7138988"/>
          <p14:tracePt t="32346" x="17279938" y="7138988"/>
          <p14:tracePt t="32349" x="17300575" y="7138988"/>
          <p14:tracePt t="32353" x="17321213" y="7138988"/>
          <p14:tracePt t="32356" x="17341850" y="7138988"/>
          <p14:tracePt t="32357" x="17341850" y="7159625"/>
          <p14:tracePt t="32358" x="17362488" y="7159625"/>
          <p14:tracePt t="32361" x="17383125" y="7159625"/>
          <p14:tracePt t="32363" x="17383125" y="7180263"/>
          <p14:tracePt t="32364" x="17403763" y="7180263"/>
          <p14:tracePt t="32366" x="17424400" y="7180263"/>
          <p14:tracePt t="32367" x="17445038" y="7180263"/>
          <p14:tracePt t="32370" x="17465675" y="7180263"/>
          <p14:tracePt t="32373" x="17486313" y="7180263"/>
          <p14:tracePt t="32376" x="17486313" y="7200900"/>
          <p14:tracePt t="32376" x="17506950" y="7200900"/>
          <p14:tracePt t="32378" x="17527588" y="7200900"/>
          <p14:tracePt t="32379" x="17546638" y="7200900"/>
          <p14:tracePt t="32382" x="17567275" y="7200900"/>
          <p14:tracePt t="32384" x="17587913" y="7221538"/>
          <p14:tracePt t="32386" x="17608550" y="7221538"/>
          <p14:tracePt t="32390" x="17649825" y="7221538"/>
          <p14:tracePt t="32391" x="17670463" y="7221538"/>
          <p14:tracePt t="32394" x="17691100" y="7221538"/>
          <p14:tracePt t="32395" x="17711738" y="7221538"/>
          <p14:tracePt t="32398" x="17732375" y="7221538"/>
          <p14:tracePt t="32401" x="17732375" y="7242175"/>
          <p14:tracePt t="32401" x="17753013" y="7242175"/>
          <p14:tracePt t="32403" x="17773650" y="7242175"/>
          <p14:tracePt t="32405" x="17794288" y="7242175"/>
          <p14:tracePt t="32408" x="17814925" y="7242175"/>
          <p14:tracePt t="32411" x="17835563" y="7242175"/>
          <p14:tracePt t="32414" x="17856200" y="7242175"/>
          <p14:tracePt t="32416" x="17876838" y="7262813"/>
          <p14:tracePt t="32420" x="17897475" y="7262813"/>
          <p14:tracePt t="32423" x="17918113" y="7262813"/>
          <p14:tracePt t="32426" x="17938750" y="7283450"/>
          <p14:tracePt t="32429" x="17959388" y="7283450"/>
          <p14:tracePt t="32431" x="17980025" y="7283450"/>
          <p14:tracePt t="32435" x="18000663" y="7283450"/>
          <p14:tracePt t="32436" x="18000663" y="7304088"/>
          <p14:tracePt t="32437" x="18021300" y="7304088"/>
          <p14:tracePt t="32439" x="18040350" y="7304088"/>
          <p14:tracePt t="32443" x="18060988" y="7304088"/>
          <p14:tracePt t="32446" x="18081625" y="7324725"/>
          <p14:tracePt t="32449" x="18102263" y="7324725"/>
          <p14:tracePt t="32453" x="18122900" y="7345363"/>
          <p14:tracePt t="32455" x="18143538" y="7345363"/>
          <p14:tracePt t="32456" x="18143538" y="7366000"/>
          <p14:tracePt t="32459" x="18164175" y="7366000"/>
          <p14:tracePt t="32462" x="18184813" y="7386638"/>
          <p14:tracePt t="32468" x="18205450" y="7386638"/>
          <p14:tracePt t="32470" x="18205450" y="7407275"/>
          <p14:tracePt t="32472" x="18226088" y="7407275"/>
          <p14:tracePt t="32478" x="18226088" y="7427913"/>
          <p14:tracePt t="32482" x="18246725" y="7427913"/>
          <p14:tracePt t="32482" x="18246725" y="7448550"/>
          <p14:tracePt t="32491" x="18246725" y="7467600"/>
          <p14:tracePt t="32507" x="18246725" y="7529513"/>
          <p14:tracePt t="32509" x="18246725" y="7550150"/>
          <p14:tracePt t="32512" x="18246725" y="7570788"/>
          <p14:tracePt t="32514" x="18246725" y="7591425"/>
          <p14:tracePt t="32517" x="18226088" y="7612063"/>
          <p14:tracePt t="32518" x="18226088" y="7632700"/>
          <p14:tracePt t="32519" x="18205450" y="7632700"/>
          <p14:tracePt t="32521" x="18205450" y="7653338"/>
          <p14:tracePt t="32523" x="18205450" y="7673975"/>
          <p14:tracePt t="32524" x="18205450" y="7694613"/>
          <p14:tracePt t="32525" x="18184813" y="7694613"/>
          <p14:tracePt t="32526" x="18184813" y="7715250"/>
          <p14:tracePt t="32528" x="18164175" y="7735888"/>
          <p14:tracePt t="32530" x="18164175" y="7756525"/>
          <p14:tracePt t="32531" x="18164175" y="7777163"/>
          <p14:tracePt t="32532" x="18143538" y="7777163"/>
          <p14:tracePt t="32533" x="18143538" y="7797800"/>
          <p14:tracePt t="32535" x="18122900" y="7818438"/>
          <p14:tracePt t="32537" x="18122900" y="7839075"/>
          <p14:tracePt t="32537" x="18102263" y="7859713"/>
          <p14:tracePt t="32538" x="18102263" y="7880350"/>
          <p14:tracePt t="32539" x="18081625" y="7880350"/>
          <p14:tracePt t="32540" x="18081625" y="7900988"/>
          <p14:tracePt t="32541" x="18060988" y="7921625"/>
          <p14:tracePt t="32542" x="18060988" y="7942263"/>
          <p14:tracePt t="32543" x="18040350" y="7962900"/>
          <p14:tracePt t="32544" x="18040350" y="7981950"/>
          <p14:tracePt t="32545" x="18040350" y="8002588"/>
          <p14:tracePt t="32546" x="18021300" y="8023225"/>
          <p14:tracePt t="32548" x="18021300" y="8043863"/>
          <p14:tracePt t="32549" x="18000663" y="8064500"/>
          <p14:tracePt t="32549" x="17980025" y="8085138"/>
          <p14:tracePt t="32550" x="17980025" y="8105775"/>
          <p14:tracePt t="32551" x="17959388" y="8105775"/>
          <p14:tracePt t="32552" x="17959388" y="8147050"/>
          <p14:tracePt t="32553" x="17938750" y="8147050"/>
          <p14:tracePt t="32555" x="17918113" y="8167688"/>
          <p14:tracePt t="32556" x="17918113" y="8208963"/>
          <p14:tracePt t="32557" x="17897475" y="8229600"/>
          <p14:tracePt t="32558" x="17876838" y="8250238"/>
          <p14:tracePt t="32559" x="17876838" y="8270875"/>
          <p14:tracePt t="32563" x="17835563" y="8312150"/>
          <p14:tracePt t="32563" x="17814925" y="8353425"/>
          <p14:tracePt t="32564" x="17794288" y="8374063"/>
          <p14:tracePt t="32565" x="17773650" y="8394700"/>
          <p14:tracePt t="32566" x="17753013" y="8394700"/>
          <p14:tracePt t="32567" x="17732375" y="8435975"/>
          <p14:tracePt t="32568" x="17711738" y="8435975"/>
          <p14:tracePt t="32569" x="17691100" y="8477250"/>
          <p14:tracePt t="32570" x="17670463" y="8496300"/>
          <p14:tracePt t="32571" x="17649825" y="8516938"/>
          <p14:tracePt t="32572" x="17629188" y="8537575"/>
          <p14:tracePt t="32573" x="17608550" y="8558213"/>
          <p14:tracePt t="32574" x="17587913" y="8558213"/>
          <p14:tracePt t="32575" x="17567275" y="8599488"/>
          <p14:tracePt t="32576" x="17527588" y="8599488"/>
          <p14:tracePt t="32577" x="17506950" y="8620125"/>
          <p14:tracePt t="32578" x="17486313" y="8640763"/>
          <p14:tracePt t="32579" x="17465675" y="8661400"/>
          <p14:tracePt t="32580" x="17445038" y="8682038"/>
          <p14:tracePt t="32581" x="17403763" y="8682038"/>
          <p14:tracePt t="32582" x="17383125" y="8723313"/>
          <p14:tracePt t="32583" x="17341850" y="8743950"/>
          <p14:tracePt t="32584" x="17321213" y="8743950"/>
          <p14:tracePt t="32585" x="17300575" y="8764588"/>
          <p14:tracePt t="32586" x="17259300" y="8785225"/>
          <p14:tracePt t="32588" x="17238663" y="8785225"/>
          <p14:tracePt t="32589" x="17218025" y="8805863"/>
          <p14:tracePt t="32589" x="17176750" y="8826500"/>
          <p14:tracePt t="32590" x="17156113" y="8826500"/>
          <p14:tracePt t="32591" x="17114838" y="8847138"/>
          <p14:tracePt t="32592" x="17073563" y="8867775"/>
          <p14:tracePt t="32593" x="17052925" y="8867775"/>
          <p14:tracePt t="32594" x="17013238" y="8909050"/>
          <p14:tracePt t="32595" x="16971963" y="8929688"/>
          <p14:tracePt t="32596" x="16951325" y="8929688"/>
          <p14:tracePt t="32597" x="16910050" y="8950325"/>
          <p14:tracePt t="32598" x="16868775" y="8970963"/>
          <p14:tracePt t="32599" x="16827500" y="8970963"/>
          <p14:tracePt t="32601" x="16806863" y="8991600"/>
          <p14:tracePt t="32601" x="16765588" y="9010650"/>
          <p14:tracePt t="32602" x="16724313" y="9031288"/>
          <p14:tracePt t="32603" x="16683038" y="9031288"/>
          <p14:tracePt t="32604" x="16662400" y="9051925"/>
          <p14:tracePt t="32605" x="16621125" y="9051925"/>
          <p14:tracePt t="32606" x="16559213" y="9072563"/>
          <p14:tracePt t="32607" x="16519525" y="9072563"/>
          <p14:tracePt t="32608" x="16498888" y="9072563"/>
          <p14:tracePt t="32609" x="16457613" y="9093200"/>
          <p14:tracePt t="32610" x="16395700" y="9093200"/>
          <p14:tracePt t="32611" x="16354425" y="9113838"/>
          <p14:tracePt t="32612" x="16313150" y="9113838"/>
          <p14:tracePt t="32613" x="16271875" y="9134475"/>
          <p14:tracePt t="32616" x="16127413" y="9134475"/>
          <p14:tracePt t="32617" x="16065500" y="9134475"/>
          <p14:tracePt t="32618" x="16025813" y="9155113"/>
          <p14:tracePt t="32619" x="15984538" y="9155113"/>
          <p14:tracePt t="32620" x="15943263" y="9155113"/>
          <p14:tracePt t="32621" x="15881350" y="9155113"/>
          <p14:tracePt t="32622" x="15840075" y="9175750"/>
          <p14:tracePt t="32623" x="15778163" y="9175750"/>
          <p14:tracePt t="32624" x="15736888" y="9175750"/>
          <p14:tracePt t="32625" x="15674975" y="9175750"/>
          <p14:tracePt t="32626" x="15633700" y="9175750"/>
          <p14:tracePt t="32628" x="15571788" y="9175750"/>
          <p14:tracePt t="32629" x="15511463" y="9175750"/>
          <p14:tracePt t="32629" x="15449550" y="9175750"/>
          <p14:tracePt t="32630" x="15387638" y="9175750"/>
          <p14:tracePt t="32631" x="15325725" y="9175750"/>
          <p14:tracePt t="32632" x="15263813" y="9175750"/>
          <p14:tracePt t="32633" x="15201900" y="9175750"/>
          <p14:tracePt t="32634" x="15139988" y="9175750"/>
          <p14:tracePt t="32635" x="15078075" y="9175750"/>
          <p14:tracePt t="32636" x="14997113" y="9155113"/>
          <p14:tracePt t="32637" x="14935200" y="9155113"/>
          <p14:tracePt t="32638" x="14873288" y="9134475"/>
          <p14:tracePt t="32639" x="14811375" y="9134475"/>
          <p14:tracePt t="32641" x="14728825" y="9134475"/>
          <p14:tracePt t="32641" x="14646275" y="9113838"/>
          <p14:tracePt t="32642" x="14584363" y="9093200"/>
          <p14:tracePt t="32643" x="14524038" y="9093200"/>
          <p14:tracePt t="32644" x="14441488" y="9072563"/>
          <p14:tracePt t="32645" x="14338300" y="9051925"/>
          <p14:tracePt t="32646" x="14255750" y="9031288"/>
          <p14:tracePt t="32647" x="14131925" y="9010650"/>
          <p14:tracePt t="32648" x="14071600" y="9010650"/>
          <p14:tracePt t="32649" x="13989050" y="9010650"/>
          <p14:tracePt t="32650" x="13865225" y="8991600"/>
          <p14:tracePt t="32651" x="13803313" y="8970963"/>
          <p14:tracePt t="32652" x="13720763" y="8950325"/>
          <p14:tracePt t="32653" x="13596938" y="8929688"/>
          <p14:tracePt t="32654" x="13515975" y="8909050"/>
          <p14:tracePt t="32655" x="13412788" y="8888413"/>
          <p14:tracePt t="32656" x="13309600" y="8867775"/>
          <p14:tracePt t="32657" x="13185775" y="8847138"/>
          <p14:tracePt t="32658" x="13103225" y="8826500"/>
          <p14:tracePt t="32659" x="12980988" y="8805863"/>
          <p14:tracePt t="32660" x="12877800" y="8785225"/>
          <p14:tracePt t="32661" x="12795250" y="8764588"/>
          <p14:tracePt t="32662" x="12671425" y="8723313"/>
          <p14:tracePt t="32663" x="12569825" y="8702675"/>
          <p14:tracePt t="32664" x="12466638" y="8682038"/>
          <p14:tracePt t="32665" x="12342813" y="8640763"/>
          <p14:tracePt t="32666" x="12218988" y="8620125"/>
          <p14:tracePt t="32668" x="12136438" y="8599488"/>
          <p14:tracePt t="32668" x="12014200" y="8578850"/>
          <p14:tracePt t="32669" x="11911013" y="8558213"/>
          <p14:tracePt t="32670" x="11787188" y="8516938"/>
          <p14:tracePt t="32671" x="11684000" y="8477250"/>
          <p14:tracePt t="32672" x="11582400" y="8456613"/>
          <p14:tracePt t="32673" x="11458575" y="8435975"/>
          <p14:tracePt t="32674" x="11314113" y="8394700"/>
          <p14:tracePt t="32675" x="11231563" y="8374063"/>
          <p14:tracePt t="32676" x="11149013" y="8353425"/>
          <p14:tracePt t="32677" x="11026775" y="8312150"/>
          <p14:tracePt t="32678" x="10902950" y="8270875"/>
          <p14:tracePt t="32679" x="10779125" y="8270875"/>
          <p14:tracePt t="32683" x="10471150" y="8188325"/>
          <p14:tracePt t="32683" x="10347325" y="8147050"/>
          <p14:tracePt t="32684" x="10223500" y="8105775"/>
          <p14:tracePt t="32685" x="10101263" y="8064500"/>
          <p14:tracePt t="32686" x="9998075" y="8043863"/>
          <p14:tracePt t="32687" x="9894888" y="8023225"/>
          <p14:tracePt t="32688" x="9812338" y="7981950"/>
          <p14:tracePt t="32689" x="9709150" y="7962900"/>
          <p14:tracePt t="32690" x="9607550" y="7942263"/>
          <p14:tracePt t="32691" x="9504363" y="7921625"/>
          <p14:tracePt t="32692" x="9421813" y="7880350"/>
          <p14:tracePt t="32693" x="9297988" y="7859713"/>
          <p14:tracePt t="32694" x="9215438" y="7818438"/>
          <p14:tracePt t="32696" x="9113838" y="7777163"/>
          <p14:tracePt t="32697" x="9031288" y="7777163"/>
          <p14:tracePt t="32697" x="8907463" y="7735888"/>
          <p14:tracePt t="32698" x="8845550" y="7715250"/>
          <p14:tracePt t="32699" x="8763000" y="7673975"/>
          <p14:tracePt t="32700" x="8659813" y="7653338"/>
          <p14:tracePt t="32701" x="8599488" y="7632700"/>
          <p14:tracePt t="32702" x="8516938" y="7612063"/>
          <p14:tracePt t="32703" x="8434388" y="7591425"/>
          <p14:tracePt t="32704" x="8372475" y="7570788"/>
          <p14:tracePt t="32705" x="8310563" y="7550150"/>
          <p14:tracePt t="32706" x="8248650" y="7529513"/>
          <p14:tracePt t="32707" x="8186738" y="7508875"/>
          <p14:tracePt t="32708" x="8126413" y="7467600"/>
          <p14:tracePt t="32709" x="8064500" y="7467600"/>
          <p14:tracePt t="32710" x="8002588" y="7448550"/>
          <p14:tracePt t="32711" x="7940675" y="7427913"/>
          <p14:tracePt t="32712" x="7899400" y="7407275"/>
          <p14:tracePt t="32713" x="7858125" y="7407275"/>
          <p14:tracePt t="32714" x="7816850" y="7386638"/>
          <p14:tracePt t="32715" x="7754938" y="7366000"/>
          <p14:tracePt t="32716" x="7713663" y="7345363"/>
          <p14:tracePt t="32717" x="7672388" y="7345363"/>
          <p14:tracePt t="32718" x="7632700" y="7324725"/>
          <p14:tracePt t="32719" x="7612063" y="7304088"/>
          <p14:tracePt t="32721" x="7570788" y="7283450"/>
          <p14:tracePt t="32722" x="7550150" y="7262813"/>
          <p14:tracePt t="32723" x="7508875" y="7242175"/>
          <p14:tracePt t="32723" x="7467600" y="7242175"/>
          <p14:tracePt t="32724" x="7467600" y="7221538"/>
          <p14:tracePt t="32725" x="7426325" y="7200900"/>
          <p14:tracePt t="32727" x="7405688" y="7180263"/>
          <p14:tracePt t="32729" x="7385050" y="7159625"/>
          <p14:tracePt t="32730" x="7364413" y="7159625"/>
          <p14:tracePt t="32732" x="7343775" y="7159625"/>
          <p14:tracePt t="32733" x="7343775" y="7138988"/>
          <p14:tracePt t="32734" x="7323138" y="7138988"/>
          <p14:tracePt t="32736" x="7323138" y="7118350"/>
          <p14:tracePt t="32739" x="7323138" y="7097713"/>
          <p14:tracePt t="32744" x="7323138" y="7077075"/>
          <p14:tracePt t="32749" x="7323138" y="7056438"/>
          <p14:tracePt t="32750" x="7343775" y="7056438"/>
          <p14:tracePt t="32751" x="7343775" y="7035800"/>
          <p14:tracePt t="32752" x="7364413" y="7015163"/>
          <p14:tracePt t="32753" x="7385050" y="7015163"/>
          <p14:tracePt t="32755" x="7385050" y="6994525"/>
          <p14:tracePt t="32757" x="7405688" y="6994525"/>
          <p14:tracePt t="32758" x="7405688" y="6973888"/>
          <p14:tracePt t="32759" x="7426325" y="6973888"/>
          <p14:tracePt t="32760" x="7426325" y="6953250"/>
          <p14:tracePt t="32763" x="7467600" y="6934200"/>
          <p14:tracePt t="32764" x="7488238" y="6913563"/>
          <p14:tracePt t="32766" x="7508875" y="6892925"/>
          <p14:tracePt t="32768" x="7550150" y="6872288"/>
          <p14:tracePt t="32769" x="7550150" y="6851650"/>
          <p14:tracePt t="32770" x="7570788" y="6851650"/>
          <p14:tracePt t="32771" x="7591425" y="6831013"/>
          <p14:tracePt t="32772" x="7612063" y="6810375"/>
          <p14:tracePt t="32774" x="7672388" y="6769100"/>
          <p14:tracePt t="32775" x="7713663" y="6769100"/>
          <p14:tracePt t="32776" x="7734300" y="6748463"/>
          <p14:tracePt t="32777" x="7754938" y="6727825"/>
          <p14:tracePt t="32778" x="7796213" y="6727825"/>
          <p14:tracePt t="32779" x="7816850" y="6707188"/>
          <p14:tracePt t="32780" x="7837488" y="6686550"/>
          <p14:tracePt t="32781" x="7899400" y="6686550"/>
          <p14:tracePt t="32782" x="7920038" y="6665913"/>
          <p14:tracePt t="32783" x="7940675" y="6624638"/>
          <p14:tracePt t="32784" x="7981950" y="6624638"/>
          <p14:tracePt t="32785" x="8023225" y="6583363"/>
          <p14:tracePt t="32786" x="8064500" y="6583363"/>
          <p14:tracePt t="32788" x="8105775" y="6562725"/>
          <p14:tracePt t="32788" x="8147050" y="6542088"/>
          <p14:tracePt t="32790" x="8166100" y="6521450"/>
          <p14:tracePt t="32791" x="8207375" y="6521450"/>
          <p14:tracePt t="32791" x="8269288" y="6500813"/>
          <p14:tracePt t="32792" x="8289925" y="6480175"/>
          <p14:tracePt t="32793" x="8331200" y="6480175"/>
          <p14:tracePt t="32794" x="8372475" y="6459538"/>
          <p14:tracePt t="32795" x="8434388" y="6438900"/>
          <p14:tracePt t="32796" x="8475663" y="6419850"/>
          <p14:tracePt t="32797" x="8496300" y="6419850"/>
          <p14:tracePt t="32798" x="8537575" y="6399213"/>
          <p14:tracePt t="32799" x="8599488" y="6378575"/>
          <p14:tracePt t="32803" x="8742363" y="6337300"/>
          <p14:tracePt t="32803" x="8783638" y="6316663"/>
          <p14:tracePt t="32804" x="8824913" y="6316663"/>
          <p14:tracePt t="32805" x="8886825" y="6296025"/>
          <p14:tracePt t="32806" x="8948738" y="6296025"/>
          <p14:tracePt t="32809" x="9051925" y="6254750"/>
          <p14:tracePt t="32810" x="9093200" y="6254750"/>
          <p14:tracePt t="32811" x="9134475" y="6254750"/>
          <p14:tracePt t="32811" x="9194800" y="6254750"/>
          <p14:tracePt t="32812" x="9256713" y="6234113"/>
          <p14:tracePt t="32813" x="9318625" y="6234113"/>
          <p14:tracePt t="32814" x="9359900" y="6234113"/>
          <p14:tracePt t="32815" x="9401175" y="6234113"/>
          <p14:tracePt t="32816" x="9483725" y="6213475"/>
          <p14:tracePt t="32817" x="9525000" y="6213475"/>
          <p14:tracePt t="32818" x="9586913" y="6192838"/>
          <p14:tracePt t="32819" x="9647238" y="6192838"/>
          <p14:tracePt t="32820" x="9709150" y="6192838"/>
          <p14:tracePt t="32821" x="9791700" y="6192838"/>
          <p14:tracePt t="32822" x="9832975" y="6192838"/>
          <p14:tracePt t="32823" x="9894888" y="6192838"/>
          <p14:tracePt t="32824" x="9956800" y="6172200"/>
          <p14:tracePt t="32825" x="10039350" y="6172200"/>
          <p14:tracePt t="32826" x="10101263" y="6172200"/>
          <p14:tracePt t="32827" x="10140950" y="6172200"/>
          <p14:tracePt t="32828" x="10202863" y="6172200"/>
          <p14:tracePt t="32829" x="10285413" y="6172200"/>
          <p14:tracePt t="32830" x="10347325" y="6172200"/>
          <p14:tracePt t="32831" x="10409238" y="6172200"/>
          <p14:tracePt t="32832" x="10471150" y="6172200"/>
          <p14:tracePt t="32833" x="10533063" y="6172200"/>
          <p14:tracePt t="32834" x="10594975" y="6172200"/>
          <p14:tracePt t="32835" x="10675938" y="6172200"/>
          <p14:tracePt t="32836" x="10758488" y="6172200"/>
          <p14:tracePt t="32837" x="10820400" y="6172200"/>
          <p14:tracePt t="32838" x="10882313" y="6172200"/>
          <p14:tracePt t="32839" x="10944225" y="6172200"/>
          <p14:tracePt t="32841" x="11006138" y="6172200"/>
          <p14:tracePt t="32841" x="11068050" y="6192838"/>
          <p14:tracePt t="32842" x="11128375" y="6192838"/>
          <p14:tracePt t="32843" x="11190288" y="6213475"/>
          <p14:tracePt t="32844" x="11252200" y="6213475"/>
          <p14:tracePt t="32845" x="11334750" y="6213475"/>
          <p14:tracePt t="32846" x="11396663" y="6234113"/>
          <p14:tracePt t="32847" x="11458575" y="6234113"/>
          <p14:tracePt t="32848" x="11561763" y="6234113"/>
          <p14:tracePt t="32849" x="11622088" y="6234113"/>
          <p14:tracePt t="32850" x="11704638" y="6254750"/>
          <p14:tracePt t="32851" x="11766550" y="6254750"/>
          <p14:tracePt t="32852" x="11828463" y="6275388"/>
          <p14:tracePt t="32853" x="11869738" y="6275388"/>
          <p14:tracePt t="32857" x="12076113" y="6316663"/>
          <p14:tracePt t="32858" x="12136438" y="6316663"/>
          <p14:tracePt t="32858" x="12198350" y="6316663"/>
          <p14:tracePt t="32859" x="12260263" y="6337300"/>
          <p14:tracePt t="32860" x="12342813" y="6337300"/>
          <p14:tracePt t="32861" x="12404725" y="6357938"/>
          <p14:tracePt t="32862" x="12466638" y="6357938"/>
          <p14:tracePt t="32863" x="12549188" y="6378575"/>
          <p14:tracePt t="32864" x="12590463" y="6378575"/>
          <p14:tracePt t="32865" x="12650788" y="6378575"/>
          <p14:tracePt t="32866" x="12712700" y="6399213"/>
          <p14:tracePt t="32868" x="12774613" y="6419850"/>
          <p14:tracePt t="32868" x="12836525" y="6438900"/>
          <p14:tracePt t="32869" x="12898438" y="6438900"/>
          <p14:tracePt t="32870" x="12939713" y="6438900"/>
          <p14:tracePt t="32871" x="13001625" y="6459538"/>
          <p14:tracePt t="32872" x="13084175" y="6480175"/>
          <p14:tracePt t="32873" x="13144500" y="6500813"/>
          <p14:tracePt t="32874" x="13185775" y="6500813"/>
          <p14:tracePt t="32875" x="13268325" y="6521450"/>
          <p14:tracePt t="32876" x="13309600" y="6521450"/>
          <p14:tracePt t="32877" x="13371513" y="6542088"/>
          <p14:tracePt t="32878" x="13412788" y="6542088"/>
          <p14:tracePt t="32879" x="13474700" y="6562725"/>
          <p14:tracePt t="32881" x="13536613" y="6583363"/>
          <p14:tracePt t="32881" x="13617575" y="6583363"/>
          <p14:tracePt t="32882" x="13658850" y="6604000"/>
          <p14:tracePt t="32883" x="13700125" y="6624638"/>
          <p14:tracePt t="32884" x="13762038" y="6624638"/>
          <p14:tracePt t="32885" x="13823950" y="6645275"/>
          <p14:tracePt t="32886" x="13865225" y="6645275"/>
          <p14:tracePt t="32887" x="13906500" y="6665913"/>
          <p14:tracePt t="32888" x="13968413" y="6665913"/>
          <p14:tracePt t="32889" x="14030325" y="6686550"/>
          <p14:tracePt t="32890" x="14071600" y="6707188"/>
          <p14:tracePt t="32891" x="14111288" y="6707188"/>
          <p14:tracePt t="32892" x="14152563" y="6727825"/>
          <p14:tracePt t="32893" x="14214475" y="6748463"/>
          <p14:tracePt t="32894" x="14255750" y="6748463"/>
          <p14:tracePt t="32896" x="14317663" y="6769100"/>
          <p14:tracePt t="32896" x="14379575" y="6769100"/>
          <p14:tracePt t="32897" x="14400213" y="6789738"/>
          <p14:tracePt t="32898" x="14441488" y="6789738"/>
          <p14:tracePt t="32899" x="14482763" y="6810375"/>
          <p14:tracePt t="32900" x="14544675" y="6810375"/>
          <p14:tracePt t="32901" x="14584363" y="6810375"/>
          <p14:tracePt t="32902" x="14625638" y="6831013"/>
          <p14:tracePt t="32903" x="14646275" y="6851650"/>
          <p14:tracePt t="32904" x="14687550" y="6872288"/>
          <p14:tracePt t="32905" x="14749463" y="6872288"/>
          <p14:tracePt t="32906" x="14770100" y="6892925"/>
          <p14:tracePt t="32908" x="14811375" y="6913563"/>
          <p14:tracePt t="32909" x="14852650" y="6913563"/>
          <p14:tracePt t="32909" x="14914563" y="6934200"/>
          <p14:tracePt t="32911" x="14935200" y="6934200"/>
          <p14:tracePt t="32911" x="14976475" y="6953250"/>
          <p14:tracePt t="32912" x="15017750" y="6973888"/>
          <p14:tracePt t="32913" x="15059025" y="6973888"/>
          <p14:tracePt t="32914" x="15098713" y="6973888"/>
          <p14:tracePt t="32915" x="15119350" y="6994525"/>
          <p14:tracePt t="32917" x="15160625" y="7015163"/>
          <p14:tracePt t="32917" x="15201900" y="7015163"/>
          <p14:tracePt t="32918" x="15243175" y="7035800"/>
          <p14:tracePt t="32919" x="15263813" y="7056438"/>
          <p14:tracePt t="32923" x="15387638" y="7097713"/>
          <p14:tracePt t="32923" x="15408275" y="7118350"/>
          <p14:tracePt t="32924" x="15470188" y="7118350"/>
          <p14:tracePt t="32925" x="15511463" y="7138988"/>
          <p14:tracePt t="32926" x="15532100" y="7159625"/>
          <p14:tracePt t="32927" x="15571788" y="7180263"/>
          <p14:tracePt t="32928" x="15613063" y="7180263"/>
          <p14:tracePt t="32929" x="15654338" y="7200900"/>
          <p14:tracePt t="32930" x="15674975" y="7221538"/>
          <p14:tracePt t="32931" x="15716250" y="7221538"/>
          <p14:tracePt t="32932" x="15757525" y="7242175"/>
          <p14:tracePt t="32933" x="15798800" y="7262813"/>
          <p14:tracePt t="32934" x="15819438" y="7283450"/>
          <p14:tracePt t="32935" x="15881350" y="7283450"/>
          <p14:tracePt t="32936" x="15922625" y="7304088"/>
          <p14:tracePt t="32937" x="15943263" y="7324725"/>
          <p14:tracePt t="32938" x="15984538" y="7324725"/>
          <p14:tracePt t="32939" x="16025813" y="7345363"/>
          <p14:tracePt t="32940" x="16046450" y="7366000"/>
          <p14:tracePt t="32941" x="16086138" y="7366000"/>
          <p14:tracePt t="32942" x="16127413" y="7386638"/>
          <p14:tracePt t="32943" x="16148050" y="7407275"/>
          <p14:tracePt t="32944" x="16168688" y="7427913"/>
          <p14:tracePt t="32945" x="16230600" y="7427913"/>
          <p14:tracePt t="32946" x="16251238" y="7448550"/>
          <p14:tracePt t="32947" x="16271875" y="7467600"/>
          <p14:tracePt t="32949" x="16313150" y="7467600"/>
          <p14:tracePt t="32949" x="16354425" y="7488238"/>
          <p14:tracePt t="32950" x="16395700" y="7508875"/>
          <p14:tracePt t="32951" x="16416338" y="7508875"/>
          <p14:tracePt t="32952" x="16436975" y="7529513"/>
          <p14:tracePt t="32953" x="16457613" y="7550150"/>
          <p14:tracePt t="32954" x="16498888" y="7550150"/>
          <p14:tracePt t="32955" x="16519525" y="7570788"/>
          <p14:tracePt t="32956" x="16540163" y="7591425"/>
          <p14:tracePt t="32957" x="16579850" y="7591425"/>
          <p14:tracePt t="32958" x="16600488" y="7591425"/>
          <p14:tracePt t="32959" x="16621125" y="7612063"/>
          <p14:tracePt t="32961" x="16662400" y="7612063"/>
          <p14:tracePt t="32961" x="16683038" y="7632700"/>
          <p14:tracePt t="32962" x="16703675" y="7632700"/>
          <p14:tracePt t="32963" x="16724313" y="7632700"/>
          <p14:tracePt t="32965" x="16744950" y="7653338"/>
          <p14:tracePt t="32966" x="16765588" y="7653338"/>
          <p14:tracePt t="32967" x="16786225" y="7673975"/>
          <p14:tracePt t="32969" x="16806863" y="7673975"/>
          <p14:tracePt t="32970" x="16827500" y="7673975"/>
          <p14:tracePt t="32971" x="16827500" y="7694613"/>
          <p14:tracePt t="32972" x="16848138" y="7694613"/>
          <p14:tracePt t="32973" x="16868775" y="7694613"/>
          <p14:tracePt t="32975" x="16889413" y="7694613"/>
          <p14:tracePt t="32976" x="16910050" y="7715250"/>
          <p14:tracePt t="32979" x="16930688" y="7715250"/>
          <p14:tracePt t="32988" x="16951325" y="7735888"/>
          <p14:tracePt t="33018" x="16951325" y="7756525"/>
          <p14:tracePt t="33024" x="16930688" y="7756525"/>
          <p14:tracePt t="33029" x="16910050" y="7777163"/>
          <p14:tracePt t="33031" x="16889413" y="7777163"/>
          <p14:tracePt t="33032" x="16868775" y="7777163"/>
          <p14:tracePt t="33035" x="16868775" y="7797800"/>
          <p14:tracePt t="33036" x="16848138" y="7797800"/>
          <p14:tracePt t="33038" x="16827500" y="7797800"/>
          <p14:tracePt t="33039" x="16806863" y="7797800"/>
          <p14:tracePt t="33043" x="16786225" y="7818438"/>
          <p14:tracePt t="33044" x="16765588" y="7818438"/>
          <p14:tracePt t="33046" x="16744950" y="7839075"/>
          <p14:tracePt t="33048" x="16724313" y="7839075"/>
          <p14:tracePt t="33049" x="16703675" y="7859713"/>
          <p14:tracePt t="33051" x="16683038" y="7859713"/>
          <p14:tracePt t="33053" x="16662400" y="7880350"/>
          <p14:tracePt t="33054" x="16641763" y="7880350"/>
          <p14:tracePt t="33056" x="16621125" y="7880350"/>
          <p14:tracePt t="33058" x="16600488" y="7880350"/>
          <p14:tracePt t="33059" x="16600488" y="7900988"/>
          <p14:tracePt t="33060" x="16579850" y="7900988"/>
          <p14:tracePt t="33061" x="16559213" y="7900988"/>
          <p14:tracePt t="33064" x="16540163" y="7900988"/>
          <p14:tracePt t="33065" x="16540163" y="7921625"/>
          <p14:tracePt t="33066" x="16519525" y="7921625"/>
          <p14:tracePt t="33068" x="16519525" y="7942263"/>
          <p14:tracePt t="33071" x="16498888" y="7942263"/>
          <p14:tracePt t="33072" x="16478250" y="7942263"/>
          <p14:tracePt t="33073" x="16457613" y="7942263"/>
          <p14:tracePt t="33075" x="16457613" y="7962900"/>
          <p14:tracePt t="33076" x="16436975" y="7962900"/>
          <p14:tracePt t="33078" x="16416338" y="7962900"/>
          <p14:tracePt t="33081" x="16395700" y="7981950"/>
          <p14:tracePt t="33083" x="16375063" y="7981950"/>
          <p14:tracePt t="33085" x="16354425" y="7981950"/>
          <p14:tracePt t="33087" x="16333788" y="7981950"/>
          <p14:tracePt t="33088" x="16313150" y="7981950"/>
          <p14:tracePt t="33089" x="16313150" y="8002588"/>
          <p14:tracePt t="33090" x="16292513" y="8002588"/>
          <p14:tracePt t="33092" x="16271875" y="8002588"/>
          <p14:tracePt t="33093" x="16271875" y="8023225"/>
          <p14:tracePt t="33096" x="16251238" y="8023225"/>
          <p14:tracePt t="33097" x="16230600" y="8023225"/>
          <p14:tracePt t="33099" x="16209963" y="8023225"/>
          <p14:tracePt t="33103" x="16189325" y="8043863"/>
          <p14:tracePt t="33106" x="16168688" y="8043863"/>
          <p14:tracePt t="33108" x="16148050" y="8043863"/>
          <p14:tracePt t="33109" x="16127413" y="8043863"/>
          <p14:tracePt t="33112" x="16106775" y="8043863"/>
          <p14:tracePt t="33115" x="16086138" y="8064500"/>
          <p14:tracePt t="33117" x="16065500" y="8064500"/>
          <p14:tracePt t="33118" x="16046450" y="8064500"/>
          <p14:tracePt t="33121" x="16025813" y="8064500"/>
          <p14:tracePt t="33122" x="16005175" y="8064500"/>
          <p14:tracePt t="33124" x="15984538" y="8064500"/>
          <p14:tracePt t="33125" x="15963900" y="8085138"/>
          <p14:tracePt t="33127" x="15943263" y="8085138"/>
          <p14:tracePt t="33128" x="15922625" y="8085138"/>
          <p14:tracePt t="33129" x="15901988" y="8085138"/>
          <p14:tracePt t="33131" x="15881350" y="8105775"/>
          <p14:tracePt t="33132" x="15860713" y="8105775"/>
          <p14:tracePt t="33135" x="15819438" y="8105775"/>
          <p14:tracePt t="33135" x="15798800" y="8105775"/>
          <p14:tracePt t="33136" x="15778163" y="8105775"/>
          <p14:tracePt t="33137" x="15757525" y="8105775"/>
          <p14:tracePt t="33139" x="15716250" y="8105775"/>
          <p14:tracePt t="33141" x="15674975" y="8105775"/>
          <p14:tracePt t="33142" x="15654338" y="8105775"/>
          <p14:tracePt t="33143" x="15613063" y="8126413"/>
          <p14:tracePt t="33144" x="15592425" y="8126413"/>
          <p14:tracePt t="33145" x="15571788" y="8126413"/>
          <p14:tracePt t="33146" x="15532100" y="8126413"/>
          <p14:tracePt t="33148" x="15511463" y="8126413"/>
          <p14:tracePt t="33148" x="15490825" y="8126413"/>
          <p14:tracePt t="33149" x="15470188" y="8126413"/>
          <p14:tracePt t="33150" x="15428913" y="8147050"/>
          <p14:tracePt t="33151" x="15408275" y="8147050"/>
          <p14:tracePt t="33152" x="15387638" y="8147050"/>
          <p14:tracePt t="33153" x="15346363" y="8147050"/>
          <p14:tracePt t="33154" x="15325725" y="8147050"/>
          <p14:tracePt t="33155" x="15305088" y="8147050"/>
          <p14:tracePt t="33156" x="15284450" y="8147050"/>
          <p14:tracePt t="33157" x="15222538" y="8147050"/>
          <p14:tracePt t="33159" x="15201900" y="8147050"/>
          <p14:tracePt t="33160" x="15160625" y="8147050"/>
          <p14:tracePt t="33163" x="15098713" y="8147050"/>
          <p14:tracePt t="33163" x="15078075" y="8147050"/>
          <p14:tracePt t="33164" x="15038388" y="8147050"/>
          <p14:tracePt t="33165" x="15017750" y="8147050"/>
          <p14:tracePt t="33166" x="14997113" y="8167688"/>
          <p14:tracePt t="33168" x="14955838" y="8167688"/>
          <p14:tracePt t="33168" x="14935200" y="8167688"/>
          <p14:tracePt t="33170" x="14914563" y="8167688"/>
          <p14:tracePt t="33171" x="14873288" y="8167688"/>
          <p14:tracePt t="33172" x="14832013" y="8167688"/>
          <p14:tracePt t="33173" x="14790738" y="8167688"/>
          <p14:tracePt t="33174" x="14770100" y="8167688"/>
          <p14:tracePt t="33175" x="14728825" y="8167688"/>
          <p14:tracePt t="33176" x="14708188" y="8167688"/>
          <p14:tracePt t="33177" x="14666913" y="8167688"/>
          <p14:tracePt t="33178" x="14646275" y="8167688"/>
          <p14:tracePt t="33179" x="14625638" y="8167688"/>
          <p14:tracePt t="33180" x="14584363" y="8167688"/>
          <p14:tracePt t="33181" x="14565313" y="8167688"/>
          <p14:tracePt t="33182" x="14524038" y="8167688"/>
          <p14:tracePt t="33183" x="14482763" y="8167688"/>
          <p14:tracePt t="33184" x="14462125" y="8167688"/>
          <p14:tracePt t="33185" x="14420850" y="8167688"/>
          <p14:tracePt t="33186" x="14400213" y="8167688"/>
          <p14:tracePt t="33187" x="14379575" y="8167688"/>
          <p14:tracePt t="33188" x="14338300" y="8167688"/>
          <p14:tracePt t="33189" x="14297025" y="8167688"/>
          <p14:tracePt t="33190" x="14276388" y="8167688"/>
          <p14:tracePt t="33191" x="14255750" y="8167688"/>
          <p14:tracePt t="33192" x="14235113" y="8167688"/>
          <p14:tracePt t="33193" x="14193838" y="8167688"/>
          <p14:tracePt t="33194" x="14173200" y="8167688"/>
          <p14:tracePt t="33195" x="14131925" y="8167688"/>
          <p14:tracePt t="33196" x="14090650" y="8167688"/>
          <p14:tracePt t="33197" x="14050963" y="8167688"/>
          <p14:tracePt t="33198" x="14030325" y="8167688"/>
          <p14:tracePt t="33199" x="14009688" y="8167688"/>
          <p14:tracePt t="33201" x="13968413" y="8167688"/>
          <p14:tracePt t="33201" x="13947775" y="8147050"/>
          <p14:tracePt t="33202" x="13927138" y="8147050"/>
          <p14:tracePt t="33203" x="13906500" y="8147050"/>
          <p14:tracePt t="33204" x="13865225" y="8126413"/>
          <p14:tracePt t="33205" x="13844588" y="8126413"/>
          <p14:tracePt t="33206" x="13803313" y="8126413"/>
          <p14:tracePt t="33207" x="13782675" y="8126413"/>
          <p14:tracePt t="33208" x="13762038" y="8126413"/>
          <p14:tracePt t="33209" x="13741400" y="8105775"/>
          <p14:tracePt t="33210" x="13700125" y="8105775"/>
          <p14:tracePt t="33211" x="13679488" y="8105775"/>
          <p14:tracePt t="33212" x="13658850" y="8085138"/>
          <p14:tracePt t="33213" x="13617575" y="8085138"/>
          <p14:tracePt t="33216" x="13596938" y="8085138"/>
          <p14:tracePt t="33216" x="13557250" y="8085138"/>
          <p14:tracePt t="33218" x="13515975" y="8064500"/>
          <p14:tracePt t="33219" x="13495338" y="8043863"/>
          <p14:tracePt t="33221" x="13474700" y="8043863"/>
          <p14:tracePt t="33222" x="13454063" y="8043863"/>
          <p14:tracePt t="33223" x="13412788" y="8043863"/>
          <p14:tracePt t="33225" x="13392150" y="8023225"/>
          <p14:tracePt t="33226" x="13371513" y="8023225"/>
          <p14:tracePt t="33230" x="13330238" y="8002588"/>
          <p14:tracePt t="33231" x="13309600" y="8002588"/>
          <p14:tracePt t="33232" x="13288963" y="8002588"/>
          <p14:tracePt t="33233" x="13268325" y="7981950"/>
          <p14:tracePt t="33235" x="13247688" y="7981950"/>
          <p14:tracePt t="33237" x="13227050" y="7981950"/>
          <p14:tracePt t="33238" x="13206413" y="7981950"/>
          <p14:tracePt t="33240" x="13185775" y="7962900"/>
          <p14:tracePt t="33242" x="13165138" y="7962900"/>
          <p14:tracePt t="33245" x="13144500" y="7962900"/>
          <p14:tracePt t="33247" x="13123863" y="7962900"/>
          <p14:tracePt t="33248" x="13123863" y="7942263"/>
          <p14:tracePt t="33248" x="13103225" y="7942263"/>
          <p14:tracePt t="33252" x="13084175" y="7921625"/>
          <p14:tracePt t="33257" x="13063538" y="7921625"/>
          <p14:tracePt t="33261" x="13063538" y="7900988"/>
          <p14:tracePt t="33262" x="13042900" y="7900988"/>
          <p14:tracePt t="33265" x="13022263" y="7900988"/>
          <p14:tracePt t="33271" x="13001625" y="7900988"/>
          <p14:tracePt t="33271" x="13001625" y="7880350"/>
          <p14:tracePt t="33275" x="12980988" y="7880350"/>
          <p14:tracePt t="33278" x="12980988" y="7859713"/>
          <p14:tracePt t="33283" x="12939713" y="7839075"/>
          <p14:tracePt t="33286" x="12919075" y="7839075"/>
          <p14:tracePt t="33289" x="12898438" y="7839075"/>
          <p14:tracePt t="33289" x="12898438" y="7818438"/>
          <p14:tracePt t="33291" x="12877800" y="7818438"/>
          <p14:tracePt t="33292" x="12857163" y="7818438"/>
          <p14:tracePt t="33293" x="12857163" y="7797800"/>
          <p14:tracePt t="33295" x="12836525" y="7797800"/>
          <p14:tracePt t="33297" x="12815888" y="7797800"/>
          <p14:tracePt t="33298" x="12815888" y="7777163"/>
          <p14:tracePt t="33300" x="12795250" y="7777163"/>
          <p14:tracePt t="33301" x="12774613" y="7777163"/>
          <p14:tracePt t="33303" x="12753975" y="7777163"/>
          <p14:tracePt t="33304" x="12753975" y="7756525"/>
          <p14:tracePt t="33305" x="12733338" y="7735888"/>
          <p14:tracePt t="33308" x="12712700" y="7735888"/>
          <p14:tracePt t="33309" x="12692063" y="7735888"/>
          <p14:tracePt t="33310" x="12671425" y="7715250"/>
          <p14:tracePt t="33311" x="12650788" y="7715250"/>
          <p14:tracePt t="33313" x="12609513" y="7715250"/>
          <p14:tracePt t="33314" x="12609513" y="7694613"/>
          <p14:tracePt t="33315" x="12590463" y="7694613"/>
          <p14:tracePt t="33316" x="12569825" y="7694613"/>
          <p14:tracePt t="33317" x="12549188" y="7694613"/>
          <p14:tracePt t="33318" x="12528550" y="7673975"/>
          <p14:tracePt t="33319" x="12507913" y="7653338"/>
          <p14:tracePt t="33321" x="12487275" y="7653338"/>
          <p14:tracePt t="33322" x="12466638" y="7653338"/>
          <p14:tracePt t="33322" x="12446000" y="7653338"/>
          <p14:tracePt t="33323" x="12404725" y="7632700"/>
          <p14:tracePt t="33324" x="12384088" y="7632700"/>
          <p14:tracePt t="33325" x="12363450" y="7612063"/>
          <p14:tracePt t="33326" x="12322175" y="7612063"/>
          <p14:tracePt t="33328" x="12301538" y="7612063"/>
          <p14:tracePt t="33329" x="12260263" y="7612063"/>
          <p14:tracePt t="33330" x="12239625" y="7591425"/>
          <p14:tracePt t="33331" x="12218988" y="7570788"/>
          <p14:tracePt t="33332" x="12177713" y="7570788"/>
          <p14:tracePt t="33333" x="12157075" y="7570788"/>
          <p14:tracePt t="33336" x="12076113" y="7550150"/>
          <p14:tracePt t="33337" x="12055475" y="7550150"/>
          <p14:tracePt t="33338" x="12014200" y="7550150"/>
          <p14:tracePt t="33339" x="11972925" y="7529513"/>
          <p14:tracePt t="33340" x="11952288" y="7529513"/>
          <p14:tracePt t="33341" x="11931650" y="7508875"/>
          <p14:tracePt t="33342" x="11890375" y="7508875"/>
          <p14:tracePt t="33343" x="11849100" y="7508875"/>
          <p14:tracePt t="33344" x="11828463" y="7508875"/>
          <p14:tracePt t="33345" x="11787188" y="7488238"/>
          <p14:tracePt t="33346" x="11745913" y="7488238"/>
          <p14:tracePt t="33348" x="11725275" y="7488238"/>
          <p14:tracePt t="33348" x="11704638" y="7467600"/>
          <p14:tracePt t="33350" x="11663363" y="7467600"/>
          <p14:tracePt t="33350" x="11622088" y="7467600"/>
          <p14:tracePt t="33351" x="11582400" y="7467600"/>
          <p14:tracePt t="33352" x="11561763" y="7467600"/>
          <p14:tracePt t="33353" x="11520488" y="7467600"/>
          <p14:tracePt t="33354" x="11499850" y="7467600"/>
          <p14:tracePt t="33355" x="11458575" y="7448550"/>
          <p14:tracePt t="33356" x="11437938" y="7448550"/>
          <p14:tracePt t="33357" x="11396663" y="7448550"/>
          <p14:tracePt t="33358" x="11376025" y="7448550"/>
          <p14:tracePt t="33359" x="11334750" y="7427913"/>
          <p14:tracePt t="33361" x="11293475" y="7427913"/>
          <p14:tracePt t="33362" x="11272838" y="7427913"/>
          <p14:tracePt t="33363" x="11231563" y="7427913"/>
          <p14:tracePt t="33363" x="11190288" y="7427913"/>
          <p14:tracePt t="33364" x="11149013" y="7427913"/>
          <p14:tracePt t="33365" x="11128375" y="7427913"/>
          <p14:tracePt t="33366" x="11088688" y="7427913"/>
          <p14:tracePt t="33367" x="11047413" y="7427913"/>
          <p14:tracePt t="33368" x="11026775" y="7407275"/>
          <p14:tracePt t="33369" x="10985500" y="7407275"/>
          <p14:tracePt t="33370" x="10944225" y="7407275"/>
          <p14:tracePt t="33371" x="10902950" y="7407275"/>
          <p14:tracePt t="33372" x="10882313" y="7407275"/>
          <p14:tracePt t="33373" x="10841038" y="7407275"/>
          <p14:tracePt t="33375" x="10820400" y="7386638"/>
          <p14:tracePt t="33375" x="10779125" y="7386638"/>
          <p14:tracePt t="33376" x="10737850" y="7386638"/>
          <p14:tracePt t="33377" x="10717213" y="7386638"/>
          <p14:tracePt t="33378" x="10675938" y="7386638"/>
          <p14:tracePt t="33379" x="10634663" y="7386638"/>
          <p14:tracePt t="33380" x="10615613" y="7386638"/>
          <p14:tracePt t="33381" x="10594975" y="7386638"/>
          <p14:tracePt t="33382" x="10574338" y="7386638"/>
          <p14:tracePt t="33383" x="10533063" y="7386638"/>
          <p14:tracePt t="33384" x="10491788" y="7386638"/>
          <p14:tracePt t="33385" x="10450513" y="7386638"/>
          <p14:tracePt t="33386" x="10429875" y="7386638"/>
          <p14:tracePt t="33388" x="10388600" y="7386638"/>
          <p14:tracePt t="33388" x="10347325" y="7386638"/>
          <p14:tracePt t="33389" x="10326688" y="7386638"/>
          <p14:tracePt t="33390" x="10306050" y="7386638"/>
          <p14:tracePt t="33391" x="10264775" y="7386638"/>
          <p14:tracePt t="33392" x="10244138" y="7386638"/>
          <p14:tracePt t="33393" x="10223500" y="7386638"/>
          <p14:tracePt t="33394" x="10202863" y="7386638"/>
          <p14:tracePt t="33395" x="10161588" y="7386638"/>
          <p14:tracePt t="33396" x="10140950" y="7386638"/>
          <p14:tracePt t="33397" x="10121900" y="7386638"/>
          <p14:tracePt t="33398" x="10101263" y="7386638"/>
          <p14:tracePt t="33399" x="10059988" y="7386638"/>
          <p14:tracePt t="33400" x="10039350" y="7386638"/>
          <p14:tracePt t="33403" x="9977438" y="7386638"/>
          <p14:tracePt t="33404" x="9956800" y="7386638"/>
          <p14:tracePt t="33405" x="9915525" y="7386638"/>
          <p14:tracePt t="33406" x="9894888" y="7386638"/>
          <p14:tracePt t="33407" x="9874250" y="7386638"/>
          <p14:tracePt t="33408" x="9853613" y="7386638"/>
          <p14:tracePt t="33409" x="9832975" y="7386638"/>
          <p14:tracePt t="33410" x="9812338" y="7386638"/>
          <p14:tracePt t="33411" x="9791700" y="7386638"/>
          <p14:tracePt t="33412" x="9771063" y="7386638"/>
          <p14:tracePt t="33413" x="9750425" y="7386638"/>
          <p14:tracePt t="33414" x="9729788" y="7386638"/>
          <p14:tracePt t="33416" x="9688513" y="7386638"/>
          <p14:tracePt t="33418" x="9667875" y="7386638"/>
          <p14:tracePt t="33419" x="9667875" y="7407275"/>
          <p14:tracePt t="33420" x="9647238" y="7407275"/>
          <p14:tracePt t="33421" x="9628188" y="7407275"/>
          <p14:tracePt t="33423" x="9607550" y="7407275"/>
          <p14:tracePt t="33424" x="9586913" y="7407275"/>
          <p14:tracePt t="33426" x="9566275" y="7427913"/>
          <p14:tracePt t="33427" x="9545638" y="7427913"/>
          <p14:tracePt t="33430" x="9525000" y="7448550"/>
          <p14:tracePt t="33432" x="9504363" y="7448550"/>
          <p14:tracePt t="33435" x="9483725" y="7467600"/>
          <p14:tracePt t="33438" x="9463088" y="7467600"/>
          <p14:tracePt t="33442" x="9463088" y="7488238"/>
          <p14:tracePt t="33444" x="9442450" y="7488238"/>
          <p14:tracePt t="33447" x="9442450" y="7508875"/>
          <p14:tracePt t="33450" x="9442450" y="7529513"/>
          <p14:tracePt t="33456" x="9442450" y="7550150"/>
          <p14:tracePt t="33462" x="9442450" y="7570788"/>
          <p14:tracePt t="33467" x="9442450" y="7591425"/>
          <p14:tracePt t="33471" x="9442450" y="7612063"/>
          <p14:tracePt t="33476" x="9442450" y="7632700"/>
          <p14:tracePt t="33478" x="9442450" y="7653338"/>
          <p14:tracePt t="33484" x="9442450" y="7673975"/>
          <p14:tracePt t="33485" x="9442450" y="7694613"/>
          <p14:tracePt t="33490" x="9442450" y="7715250"/>
          <p14:tracePt t="33496" x="9442450" y="7735888"/>
          <p14:tracePt t="33497" x="9463088" y="7735888"/>
          <p14:tracePt t="33498" x="9463088" y="7756525"/>
          <p14:tracePt t="33500" x="9463088" y="7777163"/>
          <p14:tracePt t="33502" x="9463088" y="7797800"/>
          <p14:tracePt t="33506" x="9483725" y="7818438"/>
          <p14:tracePt t="33508" x="9483725" y="7839075"/>
          <p14:tracePt t="33509" x="9483725" y="7859713"/>
          <p14:tracePt t="33510" x="9483725" y="7880350"/>
          <p14:tracePt t="33512" x="9483725" y="7900988"/>
          <p14:tracePt t="33515" x="9483725" y="7921625"/>
          <p14:tracePt t="33516" x="9483725" y="7942263"/>
          <p14:tracePt t="33518" x="9504363" y="7962900"/>
          <p14:tracePt t="33524" x="9504363" y="8023225"/>
          <p14:tracePt t="33525" x="9504363" y="8043863"/>
          <p14:tracePt t="33526" x="9504363" y="8064500"/>
          <p14:tracePt t="33529" x="9504363" y="8085138"/>
          <p14:tracePt t="33530" x="9504363" y="8105775"/>
          <p14:tracePt t="33530" x="9525000" y="8126413"/>
          <p14:tracePt t="33531" x="9525000" y="8147050"/>
          <p14:tracePt t="33532" x="9525000" y="8167688"/>
          <p14:tracePt t="33533" x="9525000" y="8188325"/>
          <p14:tracePt t="33535" x="9525000" y="8229600"/>
          <p14:tracePt t="33536" x="9525000" y="8250238"/>
          <p14:tracePt t="33537" x="9525000" y="8270875"/>
          <p14:tracePt t="33538" x="9545638" y="8291513"/>
          <p14:tracePt t="33539" x="9545638" y="8312150"/>
          <p14:tracePt t="33540" x="9566275" y="8312150"/>
          <p14:tracePt t="33541" x="9566275" y="8353425"/>
          <p14:tracePt t="33542" x="9586913" y="8394700"/>
          <p14:tracePt t="33545" x="9586913" y="8435975"/>
          <p14:tracePt t="33547" x="9607550" y="8456613"/>
          <p14:tracePt t="33548" x="9607550" y="8496300"/>
          <p14:tracePt t="33549" x="9628188" y="8496300"/>
          <p14:tracePt t="33550" x="9628188" y="8516938"/>
          <p14:tracePt t="33551" x="9628188" y="8537575"/>
          <p14:tracePt t="33552" x="9647238" y="8558213"/>
          <p14:tracePt t="33554" x="9647238" y="8578850"/>
          <p14:tracePt t="33555" x="9667875" y="8578850"/>
          <p14:tracePt t="33556" x="9688513" y="8599488"/>
          <p14:tracePt t="33557" x="9688513" y="8620125"/>
          <p14:tracePt t="33558" x="9709150" y="8640763"/>
          <p14:tracePt t="33560" x="9709150" y="8682038"/>
          <p14:tracePt t="33562" x="9729788" y="8682038"/>
          <p14:tracePt t="33562" x="9729788" y="8702675"/>
          <p14:tracePt t="33564" x="9750425" y="8723313"/>
          <p14:tracePt t="33565" x="9771063" y="8723313"/>
          <p14:tracePt t="33566" x="9771063" y="8743950"/>
          <p14:tracePt t="33567" x="9791700" y="8764588"/>
          <p14:tracePt t="33570" x="9812338" y="8785225"/>
          <p14:tracePt t="33572" x="9832975" y="8805863"/>
          <p14:tracePt t="33573" x="9853613" y="8826500"/>
          <p14:tracePt t="33576" x="9874250" y="8867775"/>
          <p14:tracePt t="33577" x="9894888" y="8867775"/>
          <p14:tracePt t="33578" x="9915525" y="8888413"/>
          <p14:tracePt t="33580" x="9936163" y="8909050"/>
          <p14:tracePt t="33581" x="9936163" y="8929688"/>
          <p14:tracePt t="33582" x="9956800" y="8929688"/>
          <p14:tracePt t="33583" x="9956800" y="8950325"/>
          <p14:tracePt t="33584" x="9977438" y="8950325"/>
          <p14:tracePt t="33585" x="9998075" y="8950325"/>
          <p14:tracePt t="33586" x="10018713" y="8970963"/>
          <p14:tracePt t="33588" x="10039350" y="8991600"/>
          <p14:tracePt t="33590" x="10059988" y="9010650"/>
          <p14:tracePt t="33591" x="10101263" y="9010650"/>
          <p14:tracePt t="33592" x="10101263" y="9031288"/>
          <p14:tracePt t="33593" x="10140950" y="9031288"/>
          <p14:tracePt t="33595" x="10140950" y="9051925"/>
          <p14:tracePt t="33596" x="10182225" y="9051925"/>
          <p14:tracePt t="33597" x="10182225" y="9072563"/>
          <p14:tracePt t="33598" x="10202863" y="9072563"/>
          <p14:tracePt t="33599" x="10244138" y="9072563"/>
          <p14:tracePt t="33601" x="10264775" y="9072563"/>
          <p14:tracePt t="33602" x="10285413" y="9072563"/>
          <p14:tracePt t="33602" x="10285413" y="9093200"/>
          <p14:tracePt t="33603" x="10306050" y="9093200"/>
          <p14:tracePt t="33604" x="10326688" y="9093200"/>
          <p14:tracePt t="33605" x="10347325" y="9093200"/>
          <p14:tracePt t="33606" x="10367963" y="9113838"/>
          <p14:tracePt t="33607" x="10409238" y="9113838"/>
          <p14:tracePt t="33608" x="10429875" y="9113838"/>
          <p14:tracePt t="33609" x="10450513" y="9134475"/>
          <p14:tracePt t="33610" x="10491788" y="9134475"/>
          <p14:tracePt t="33611" x="10512425" y="9134475"/>
          <p14:tracePt t="33612" x="10533063" y="9134475"/>
          <p14:tracePt t="33613" x="10574338" y="9134475"/>
          <p14:tracePt t="33614" x="10615613" y="9155113"/>
          <p14:tracePt t="33615" x="10634663" y="9155113"/>
          <p14:tracePt t="33616" x="10655300" y="9155113"/>
          <p14:tracePt t="33617" x="10696575" y="9175750"/>
          <p14:tracePt t="33618" x="10717213" y="9196388"/>
          <p14:tracePt t="33619" x="10737850" y="9196388"/>
          <p14:tracePt t="33620" x="10799763" y="9196388"/>
          <p14:tracePt t="33621" x="10841038" y="9196388"/>
          <p14:tracePt t="33622" x="10861675" y="9196388"/>
          <p14:tracePt t="33623" x="10902950" y="9196388"/>
          <p14:tracePt t="33624" x="10944225" y="9217025"/>
          <p14:tracePt t="33625" x="10985500" y="9217025"/>
          <p14:tracePt t="33626" x="11026775" y="9217025"/>
          <p14:tracePt t="33628" x="11068050" y="9237663"/>
          <p14:tracePt t="33628" x="11088688" y="9237663"/>
          <p14:tracePt t="33629" x="11128375" y="9237663"/>
          <p14:tracePt t="33630" x="11190288" y="9237663"/>
          <p14:tracePt t="33631" x="11231563" y="9237663"/>
          <p14:tracePt t="33632" x="11272838" y="9258300"/>
          <p14:tracePt t="33633" x="11314113" y="9258300"/>
          <p14:tracePt t="33634" x="11355388" y="9258300"/>
          <p14:tracePt t="33635" x="11396663" y="9278938"/>
          <p14:tracePt t="33636" x="11458575" y="9278938"/>
          <p14:tracePt t="33637" x="11499850" y="9278938"/>
          <p14:tracePt t="33638" x="11541125" y="9299575"/>
          <p14:tracePt t="33639" x="11603038" y="9299575"/>
          <p14:tracePt t="33643" x="11704638" y="9299575"/>
          <p14:tracePt t="33643" x="11766550" y="9320213"/>
          <p14:tracePt t="33644" x="11807825" y="9320213"/>
          <p14:tracePt t="33645" x="11869738" y="9320213"/>
          <p14:tracePt t="33646" x="11911013" y="9340850"/>
          <p14:tracePt t="33648" x="11952288" y="9340850"/>
          <p14:tracePt t="33648" x="11993563" y="9340850"/>
          <p14:tracePt t="33649" x="12055475" y="9361488"/>
          <p14:tracePt t="33650" x="12096750" y="9361488"/>
          <p14:tracePt t="33651" x="12157075" y="9361488"/>
          <p14:tracePt t="33652" x="12218988" y="9361488"/>
          <p14:tracePt t="33653" x="12260263" y="9361488"/>
          <p14:tracePt t="33654" x="12301538" y="9361488"/>
          <p14:tracePt t="33655" x="12342813" y="9361488"/>
          <p14:tracePt t="33656" x="12384088" y="9382125"/>
          <p14:tracePt t="33657" x="12425363" y="9382125"/>
          <p14:tracePt t="33658" x="12487275" y="9402763"/>
          <p14:tracePt t="33659" x="12549188" y="9402763"/>
          <p14:tracePt t="33660" x="12590463" y="9402763"/>
          <p14:tracePt t="33661" x="12630150" y="9402763"/>
          <p14:tracePt t="33662" x="12671425" y="9402763"/>
          <p14:tracePt t="33663" x="12712700" y="9402763"/>
          <p14:tracePt t="33664" x="12774613" y="9423400"/>
          <p14:tracePt t="33665" x="12815888" y="9423400"/>
          <p14:tracePt t="33666" x="12857163" y="9423400"/>
          <p14:tracePt t="33667" x="12898438" y="9423400"/>
          <p14:tracePt t="33668" x="12939713" y="9444038"/>
          <p14:tracePt t="33669" x="12980988" y="9444038"/>
          <p14:tracePt t="33670" x="13022263" y="9464675"/>
          <p14:tracePt t="33671" x="13063538" y="9464675"/>
          <p14:tracePt t="33672" x="13103225" y="9464675"/>
          <p14:tracePt t="33673" x="13144500" y="9464675"/>
          <p14:tracePt t="33674" x="13185775" y="9464675"/>
          <p14:tracePt t="33675" x="13206413" y="9464675"/>
          <p14:tracePt t="33676" x="13268325" y="9464675"/>
          <p14:tracePt t="33677" x="13309600" y="9464675"/>
          <p14:tracePt t="33678" x="13350875" y="9464675"/>
          <p14:tracePt t="33679" x="13371513" y="9485313"/>
          <p14:tracePt t="33681" x="13392150" y="9485313"/>
          <p14:tracePt t="33682" x="13454063" y="9485313"/>
          <p14:tracePt t="33682" x="13474700" y="9485313"/>
          <p14:tracePt t="33683" x="13495338" y="9485313"/>
          <p14:tracePt t="33684" x="13536613" y="9505950"/>
          <p14:tracePt t="33685" x="13577888" y="9505950"/>
          <p14:tracePt t="33686" x="13617575" y="9505950"/>
          <p14:tracePt t="33687" x="13638213" y="9505950"/>
          <p14:tracePt t="33688" x="13658850" y="9505950"/>
          <p14:tracePt t="33689" x="13700125" y="9505950"/>
          <p14:tracePt t="33690" x="13720763" y="9505950"/>
          <p14:tracePt t="33691" x="13741400" y="9505950"/>
          <p14:tracePt t="33692" x="13782675" y="9505950"/>
          <p14:tracePt t="33693" x="13803313" y="9525000"/>
          <p14:tracePt t="33695" x="13823950" y="9525000"/>
          <p14:tracePt t="33696" x="13844588" y="9525000"/>
          <p14:tracePt t="33696" x="13885863" y="9525000"/>
          <p14:tracePt t="33697" x="13906500" y="9525000"/>
          <p14:tracePt t="33699" x="13927138" y="9525000"/>
          <p14:tracePt t="33699" x="13968413" y="9545638"/>
          <p14:tracePt t="33700" x="13989050" y="9545638"/>
          <p14:tracePt t="33701" x="14009688" y="9545638"/>
          <p14:tracePt t="33702" x="14030325" y="9545638"/>
          <p14:tracePt t="33703" x="14071600" y="9545638"/>
          <p14:tracePt t="33704" x="14090650" y="9545638"/>
          <p14:tracePt t="33705" x="14111288" y="9545638"/>
          <p14:tracePt t="33706" x="14131925" y="9545638"/>
          <p14:tracePt t="33710" x="14193838" y="9545638"/>
          <p14:tracePt t="33710" x="14214475" y="9545638"/>
          <p14:tracePt t="33711" x="14235113" y="9545638"/>
          <p14:tracePt t="33712" x="14255750" y="9545638"/>
          <p14:tracePt t="33713" x="14276388" y="9566275"/>
          <p14:tracePt t="33714" x="14317663" y="9566275"/>
          <p14:tracePt t="33715" x="14338300" y="9566275"/>
          <p14:tracePt t="33717" x="14379575" y="9566275"/>
          <p14:tracePt t="33719" x="14400213" y="9566275"/>
          <p14:tracePt t="33721" x="14441488" y="9566275"/>
          <p14:tracePt t="33721" x="14462125" y="9566275"/>
          <p14:tracePt t="33722" x="14482763" y="9586913"/>
          <p14:tracePt t="33723" x="14503400" y="9586913"/>
          <p14:tracePt t="33724" x="14524038" y="9586913"/>
          <p14:tracePt t="33725" x="14544675" y="9586913"/>
          <p14:tracePt t="33726" x="14584363" y="9586913"/>
          <p14:tracePt t="33728" x="14605000" y="9586913"/>
          <p14:tracePt t="33729" x="14646275" y="9586913"/>
          <p14:tracePt t="33731" x="14687550" y="9586913"/>
          <p14:tracePt t="33732" x="14708188" y="9586913"/>
          <p14:tracePt t="33733" x="14728825" y="9586913"/>
          <p14:tracePt t="33735" x="14749463" y="9586913"/>
          <p14:tracePt t="33735" x="14790738" y="9586913"/>
          <p14:tracePt t="33737" x="14811375" y="9586913"/>
          <p14:tracePt t="33738" x="14852650" y="9586913"/>
          <p14:tracePt t="33739" x="14893925" y="9586913"/>
          <p14:tracePt t="33741" x="14935200" y="9607550"/>
          <p14:tracePt t="33742" x="14955838" y="9607550"/>
          <p14:tracePt t="33743" x="14976475" y="9607550"/>
          <p14:tracePt t="33744" x="14997113" y="9607550"/>
          <p14:tracePt t="33745" x="15038388" y="9607550"/>
          <p14:tracePt t="33746" x="15059025" y="9628188"/>
          <p14:tracePt t="33751" x="15160625" y="9628188"/>
          <p14:tracePt t="33751" x="15201900" y="9628188"/>
          <p14:tracePt t="33752" x="15222538" y="9628188"/>
          <p14:tracePt t="33753" x="15243175" y="9628188"/>
          <p14:tracePt t="33755" x="15263813" y="9628188"/>
          <p14:tracePt t="33755" x="15305088" y="9628188"/>
          <p14:tracePt t="33756" x="15325725" y="9628188"/>
          <p14:tracePt t="33757" x="15346363" y="9628188"/>
          <p14:tracePt t="33758" x="15387638" y="9628188"/>
          <p14:tracePt t="33759" x="15408275" y="9628188"/>
          <p14:tracePt t="33761" x="15428913" y="9628188"/>
          <p14:tracePt t="33761" x="15449550" y="9628188"/>
          <p14:tracePt t="33762" x="15490825" y="9628188"/>
          <p14:tracePt t="33763" x="15511463" y="9628188"/>
          <p14:tracePt t="33764" x="15532100" y="9628188"/>
          <p14:tracePt t="33765" x="15571788" y="9628188"/>
          <p14:tracePt t="33766" x="15592425" y="9628188"/>
          <p14:tracePt t="33768" x="15633700" y="9628188"/>
          <p14:tracePt t="33769" x="15654338" y="9628188"/>
          <p14:tracePt t="33770" x="15674975" y="9628188"/>
          <p14:tracePt t="33771" x="15695613" y="9628188"/>
          <p14:tracePt t="33772" x="15716250" y="9628188"/>
          <p14:tracePt t="33773" x="15736888" y="9628188"/>
          <p14:tracePt t="33774" x="15778163" y="9628188"/>
          <p14:tracePt t="33775" x="15798800" y="9628188"/>
          <p14:tracePt t="33777" x="15840075" y="9628188"/>
          <p14:tracePt t="33778" x="15840075" y="9648825"/>
          <p14:tracePt t="33779" x="15860713" y="9648825"/>
          <p14:tracePt t="33780" x="15881350" y="9648825"/>
          <p14:tracePt t="33781" x="15901988" y="9648825"/>
          <p14:tracePt t="33782" x="15922625" y="9648825"/>
          <p14:tracePt t="33784" x="15943263" y="9648825"/>
          <p14:tracePt t="33785" x="15963900" y="9648825"/>
          <p14:tracePt t="33786" x="15984538" y="9648825"/>
          <p14:tracePt t="33788" x="16005175" y="9648825"/>
          <p14:tracePt t="33788" x="16025813" y="9648825"/>
          <p14:tracePt t="33790" x="16046450" y="9648825"/>
          <p14:tracePt t="33792" x="16065500" y="9648825"/>
          <p14:tracePt t="33794" x="16086138" y="9648825"/>
          <p14:tracePt t="33795" x="16106775" y="9648825"/>
          <p14:tracePt t="33797" x="16127413" y="9648825"/>
          <p14:tracePt t="33799" x="16148050" y="9648825"/>
          <p14:tracePt t="33801" x="16168688" y="9648825"/>
          <p14:tracePt t="33801" x="16189325" y="9648825"/>
          <p14:tracePt t="33803" x="16209963" y="9648825"/>
          <p14:tracePt t="33806" x="16230600" y="9648825"/>
          <p14:tracePt t="33810" x="16251238" y="9648825"/>
          <p14:tracePt t="33811" x="16271875" y="9648825"/>
          <p14:tracePt t="33817" x="16292513" y="9648825"/>
          <p14:tracePt t="33821" x="16313150" y="9648825"/>
          <p14:tracePt t="33826" x="16333788" y="9648825"/>
          <p14:tracePt t="33828" x="16354425" y="9648825"/>
          <p14:tracePt t="33831" x="16375063" y="9648825"/>
          <p14:tracePt t="33835" x="16395700" y="9648825"/>
          <p14:tracePt t="33841" x="16416338" y="9648825"/>
          <p14:tracePt t="33842" x="16436975" y="9648825"/>
          <p14:tracePt t="33845" x="16457613" y="9648825"/>
          <p14:tracePt t="33847" x="16478250" y="9648825"/>
          <p14:tracePt t="33851" x="16498888" y="9648825"/>
          <p14:tracePt t="33852" x="16519525" y="9648825"/>
          <p14:tracePt t="33855" x="16540163" y="9648825"/>
          <p14:tracePt t="33858" x="16559213" y="9648825"/>
          <p14:tracePt t="33861" x="16579850" y="9648825"/>
          <p14:tracePt t="33862" x="16600488" y="9648825"/>
          <p14:tracePt t="33866" x="16621125" y="9648825"/>
          <p14:tracePt t="33868" x="16621125" y="9628188"/>
          <p14:tracePt t="33870" x="16641763" y="9628188"/>
          <p14:tracePt t="33872" x="16662400" y="9628188"/>
          <p14:tracePt t="33873" x="16683038" y="9628188"/>
          <p14:tracePt t="33875" x="16703675" y="9628188"/>
          <p14:tracePt t="33878" x="16724313" y="9628188"/>
          <p14:tracePt t="33883" x="16765588" y="9607550"/>
          <p14:tracePt t="33886" x="16786225" y="9607550"/>
          <p14:tracePt t="33895" x="16848138" y="9607550"/>
          <p14:tracePt t="33895" x="16868775" y="9607550"/>
          <p14:tracePt t="33897" x="16868775" y="9586913"/>
          <p14:tracePt t="33900" x="16889413" y="9586913"/>
          <p14:tracePt t="33905" x="16910050" y="9586913"/>
          <p14:tracePt t="33906" x="16930688" y="9566275"/>
          <p14:tracePt t="33912" x="16951325" y="9566275"/>
          <p14:tracePt t="33917" x="16971963" y="9566275"/>
          <p14:tracePt t="33921" x="16971963" y="9545638"/>
          <p14:tracePt t="33923" x="16992600" y="9545638"/>
          <p14:tracePt t="33926" x="17013238" y="9545638"/>
          <p14:tracePt t="33933" x="17033875" y="9545638"/>
          <p14:tracePt t="33937" x="17033875" y="9525000"/>
          <p14:tracePt t="33938" x="17052925" y="9525000"/>
          <p14:tracePt t="33943" x="17073563" y="9525000"/>
          <p14:tracePt t="33950" x="17094200" y="9525000"/>
          <p14:tracePt t="33950" x="17094200" y="9505950"/>
          <p14:tracePt t="33952" x="17114838" y="9505950"/>
          <p14:tracePt t="33956" x="17114838" y="9485313"/>
          <p14:tracePt t="33957" x="17135475" y="9485313"/>
          <p14:tracePt t="33962" x="17156113" y="9485313"/>
          <p14:tracePt t="33966" x="17156113" y="9464675"/>
          <p14:tracePt t="33967" x="17176750" y="9464675"/>
          <p14:tracePt t="33968" x="17197388" y="9464675"/>
          <p14:tracePt t="33972" x="17218025" y="9444038"/>
          <p14:tracePt t="33977" x="17238663" y="9444038"/>
          <p14:tracePt t="33980" x="17238663" y="9423400"/>
          <p14:tracePt t="33981" x="17259300" y="9402763"/>
          <p14:tracePt t="33982" x="17279938" y="9402763"/>
          <p14:tracePt t="33986" x="17300575" y="9402763"/>
          <p14:tracePt t="33990" x="17300575" y="9382125"/>
          <p14:tracePt t="33991" x="17321213" y="9382125"/>
          <p14:tracePt t="33992" x="17321213" y="9361488"/>
          <p14:tracePt t="33993" x="17341850" y="9361488"/>
          <p14:tracePt t="33995" x="17362488" y="9361488"/>
          <p14:tracePt t="33997" x="17362488" y="9340850"/>
          <p14:tracePt t="33998" x="17383125" y="9340850"/>
          <p14:tracePt t="34001" x="17383125" y="9320213"/>
          <p14:tracePt t="34001" x="17403763" y="9320213"/>
          <p14:tracePt t="34005" x="17424400" y="9320213"/>
          <p14:tracePt t="34006" x="17445038" y="9299575"/>
          <p14:tracePt t="34008" x="17465675" y="9299575"/>
          <p14:tracePt t="34010" x="17465675" y="9278938"/>
          <p14:tracePt t="34012" x="17486313" y="9278938"/>
          <p14:tracePt t="34016" x="17486313" y="9258300"/>
          <p14:tracePt t="34017" x="17506950" y="9258300"/>
          <p14:tracePt t="34018" x="17527588" y="9258300"/>
          <p14:tracePt t="34020" x="17527588" y="9237663"/>
          <p14:tracePt t="34023" x="17546638" y="9237663"/>
          <p14:tracePt t="34030" x="17567275" y="9217025"/>
          <p14:tracePt t="34041" x="17587913" y="9217025"/>
          <p14:tracePt t="34051" x="17587913" y="9196388"/>
          <p14:tracePt t="34052" x="17608550" y="9196388"/>
          <p14:tracePt t="34083" x="17629188" y="9196388"/>
          <p14:tracePt t="34141" x="17649825" y="9196388"/>
          <p14:tracePt t="34163" x="17649825" y="9175750"/>
          <p14:tracePt t="34188" x="17649825" y="9155113"/>
          <p14:tracePt t="34197" x="17670463" y="9155113"/>
          <p14:tracePt t="34208" x="17691100" y="9155113"/>
          <p14:tracePt t="34210" x="17691100" y="9134475"/>
          <p14:tracePt t="34222" x="17691100" y="9113838"/>
          <p14:tracePt t="34230" x="17711738" y="9113838"/>
          <p14:tracePt t="34231" x="17711738" y="9093200"/>
          <p14:tracePt t="34236" x="17711738" y="9072563"/>
          <p14:tracePt t="34242" x="17732375" y="9072563"/>
          <p14:tracePt t="34243" x="17732375" y="9051925"/>
          <p14:tracePt t="34250" x="17732375" y="9031288"/>
          <p14:tracePt t="34255" x="17753013" y="9031288"/>
          <p14:tracePt t="34258" x="17753013" y="9010650"/>
          <p14:tracePt t="34260" x="17753013" y="8991600"/>
          <p14:tracePt t="34268" x="17753013" y="8970963"/>
          <p14:tracePt t="34272" x="17773650" y="8970963"/>
          <p14:tracePt t="34273" x="17773650" y="8950325"/>
          <p14:tracePt t="34280" x="17794288" y="8950325"/>
          <p14:tracePt t="34285" x="17794288" y="8929688"/>
          <p14:tracePt t="34289" x="17794288" y="8909050"/>
          <p14:tracePt t="34292" x="17794288" y="8888413"/>
          <p14:tracePt t="34297" x="17814925" y="8888413"/>
          <p14:tracePt t="34301" x="17814925" y="8867775"/>
          <p14:tracePt t="34311" x="17814925" y="8847138"/>
          <p14:tracePt t="34315" x="17835563" y="8847138"/>
          <p14:tracePt t="34318" x="17835563" y="8826500"/>
          <p14:tracePt t="34322" x="17835563" y="8805863"/>
          <p14:tracePt t="34330" x="17835563" y="8785225"/>
          <p14:tracePt t="34332" x="17856200" y="8785225"/>
          <p14:tracePt t="34341" x="17876838" y="8764588"/>
          <p14:tracePt t="34351" x="17876838" y="8743950"/>
          <p14:tracePt t="34356" x="17876838" y="8723313"/>
          <p14:tracePt t="34364" x="17897475" y="8723313"/>
          <p14:tracePt t="34365" x="17897475" y="8702675"/>
          <p14:tracePt t="34377" x="17897475" y="8682038"/>
          <p14:tracePt t="34383" x="17918113" y="8682038"/>
          <p14:tracePt t="34386" x="17918113" y="8661400"/>
          <p14:tracePt t="34391" x="17918113" y="8640763"/>
          <p14:tracePt t="34397" x="17938750" y="8640763"/>
          <p14:tracePt t="34402" x="17938750" y="8620125"/>
          <p14:tracePt t="34406" x="17959388" y="8620125"/>
          <p14:tracePt t="34408" x="17959388" y="8599488"/>
          <p14:tracePt t="34417" x="17959388" y="8578850"/>
          <p14:tracePt t="34418" x="17959388" y="8558213"/>
          <p14:tracePt t="34420" x="17980025" y="8558213"/>
          <p14:tracePt t="34426" x="17980025" y="8537575"/>
          <p14:tracePt t="34433" x="17980025" y="8516938"/>
          <p14:tracePt t="34436" x="18000663" y="8516938"/>
          <p14:tracePt t="34438" x="18000663" y="8496300"/>
          <p14:tracePt t="34441" x="18000663" y="8477250"/>
          <p14:tracePt t="34447" x="18000663" y="8456613"/>
          <p14:tracePt t="34456" x="18000663" y="8435975"/>
          <p14:tracePt t="34462" x="18021300" y="8415338"/>
          <p14:tracePt t="34465" x="18021300" y="8394700"/>
          <p14:tracePt t="34470" x="18021300" y="8374063"/>
          <p14:tracePt t="34475" x="18021300" y="8353425"/>
          <p14:tracePt t="34481" x="18021300" y="8332788"/>
          <p14:tracePt t="34482" x="18021300" y="8312150"/>
          <p14:tracePt t="34487" x="18021300" y="8291513"/>
          <p14:tracePt t="34492" x="18021300" y="8270875"/>
          <p14:tracePt t="34497" x="18021300" y="8250238"/>
          <p14:tracePt t="34498" x="18000663" y="8250238"/>
          <p14:tracePt t="34500" x="18000663" y="8229600"/>
          <p14:tracePt t="34501" x="18000663" y="8208963"/>
          <p14:tracePt t="34505" x="17980025" y="8188325"/>
          <p14:tracePt t="34508" x="17980025" y="8167688"/>
          <p14:tracePt t="34511" x="17959388" y="8167688"/>
          <p14:tracePt t="34512" x="17959388" y="8147050"/>
          <p14:tracePt t="34513" x="17938750" y="8126413"/>
          <p14:tracePt t="34517" x="17938750" y="8105775"/>
          <p14:tracePt t="34518" x="17918113" y="8105775"/>
          <p14:tracePt t="34521" x="17918113" y="8085138"/>
          <p14:tracePt t="34521" x="17897475" y="8085138"/>
          <p14:tracePt t="34522" x="17897475" y="8064500"/>
          <p14:tracePt t="34523" x="17876838" y="8043863"/>
          <p14:tracePt t="34526" x="17856200" y="8043863"/>
          <p14:tracePt t="34527" x="17856200" y="8023225"/>
          <p14:tracePt t="34529" x="17835563" y="8023225"/>
          <p14:tracePt t="34530" x="17835563" y="8002588"/>
          <p14:tracePt t="34532" x="17814925" y="7981950"/>
          <p14:tracePt t="34533" x="17814925" y="7962900"/>
          <p14:tracePt t="34537" x="17773650" y="7942263"/>
          <p14:tracePt t="34537" x="17753013" y="7942263"/>
          <p14:tracePt t="34538" x="17753013" y="7921625"/>
          <p14:tracePt t="34540" x="17732375" y="7921625"/>
          <p14:tracePt t="34541" x="17732375" y="7900988"/>
          <p14:tracePt t="34542" x="17711738" y="7880350"/>
          <p14:tracePt t="34544" x="17691100" y="7880350"/>
          <p14:tracePt t="34545" x="17670463" y="7859713"/>
          <p14:tracePt t="34548" x="17649825" y="7839075"/>
          <p14:tracePt t="34549" x="17629188" y="7818438"/>
          <p14:tracePt t="34551" x="17608550" y="7797800"/>
          <p14:tracePt t="34552" x="17587913" y="7797800"/>
          <p14:tracePt t="34554" x="17567275" y="7777163"/>
          <p14:tracePt t="34556" x="17546638" y="7756525"/>
          <p14:tracePt t="34558" x="17527588" y="7735888"/>
          <p14:tracePt t="34559" x="17506950" y="7715250"/>
          <p14:tracePt t="34562" x="17486313" y="7715250"/>
          <p14:tracePt t="34562" x="17486313" y="7694613"/>
          <p14:tracePt t="34563" x="17465675" y="7694613"/>
          <p14:tracePt t="34564" x="17465675" y="7673975"/>
          <p14:tracePt t="34565" x="17445038" y="7673975"/>
          <p14:tracePt t="34566" x="17424400" y="7673975"/>
          <p14:tracePt t="34567" x="17424400" y="7653338"/>
          <p14:tracePt t="34568" x="17403763" y="7632700"/>
          <p14:tracePt t="34570" x="17383125" y="7612063"/>
          <p14:tracePt t="34572" x="17362488" y="7591425"/>
          <p14:tracePt t="34574" x="17341850" y="7591425"/>
          <p14:tracePt t="34574" x="17341850" y="7570788"/>
          <p14:tracePt t="34575" x="17321213" y="7570788"/>
          <p14:tracePt t="34577" x="17300575" y="7550150"/>
          <p14:tracePt t="34578" x="17300575" y="7529513"/>
          <p14:tracePt t="34579" x="17279938" y="7529513"/>
          <p14:tracePt t="34580" x="17259300" y="7508875"/>
          <p14:tracePt t="34582" x="17238663" y="7508875"/>
          <p14:tracePt t="34583" x="17238663" y="7488238"/>
          <p14:tracePt t="34584" x="17218025" y="7488238"/>
          <p14:tracePt t="34585" x="17218025" y="7467600"/>
          <p14:tracePt t="34586" x="17197388" y="7448550"/>
          <p14:tracePt t="34587" x="17176750" y="7448550"/>
          <p14:tracePt t="34588" x="17156113" y="7427913"/>
          <p14:tracePt t="34590" x="17135475" y="7407275"/>
          <p14:tracePt t="34591" x="17135475" y="7386638"/>
          <p14:tracePt t="34592" x="17114838" y="7386638"/>
          <p14:tracePt t="34593" x="17094200" y="7386638"/>
          <p14:tracePt t="34594" x="17094200" y="7366000"/>
          <p14:tracePt t="34595" x="17073563" y="7366000"/>
          <p14:tracePt t="34596" x="17073563" y="7345363"/>
          <p14:tracePt t="34597" x="17052925" y="7345363"/>
          <p14:tracePt t="34598" x="17052925" y="7324725"/>
          <p14:tracePt t="34599" x="17033875" y="7324725"/>
          <p14:tracePt t="34600" x="17013238" y="7324725"/>
          <p14:tracePt t="34603" x="16992600" y="7283450"/>
          <p14:tracePt t="34603" x="16971963" y="7283450"/>
          <p14:tracePt t="34604" x="16951325" y="7262813"/>
          <p14:tracePt t="34606" x="16930688" y="7262813"/>
          <p14:tracePt t="34607" x="16930688" y="7242175"/>
          <p14:tracePt t="34608" x="16910050" y="7221538"/>
          <p14:tracePt t="34609" x="16889413" y="7221538"/>
          <p14:tracePt t="34610" x="16868775" y="7200900"/>
          <p14:tracePt t="34612" x="16848138" y="7200900"/>
          <p14:tracePt t="34613" x="16806863" y="7180263"/>
          <p14:tracePt t="34615" x="16786225" y="7159625"/>
          <p14:tracePt t="34616" x="16765588" y="7159625"/>
          <p14:tracePt t="34617" x="16744950" y="7159625"/>
          <p14:tracePt t="34618" x="16744950" y="7138988"/>
          <p14:tracePt t="34619" x="16703675" y="7138988"/>
          <p14:tracePt t="34620" x="16703675" y="7118350"/>
          <p14:tracePt t="34621" x="16683038" y="7097713"/>
          <p14:tracePt t="34622" x="16641763" y="7097713"/>
          <p14:tracePt t="34624" x="16621125" y="7097713"/>
          <p14:tracePt t="34625" x="16600488" y="7077075"/>
          <p14:tracePt t="34626" x="16579850" y="7077075"/>
          <p14:tracePt t="34627" x="16540163" y="7077075"/>
          <p14:tracePt t="34629" x="16519525" y="7056438"/>
          <p14:tracePt t="34629" x="16498888" y="7035800"/>
          <p14:tracePt t="34630" x="16478250" y="7035800"/>
          <p14:tracePt t="34631" x="16457613" y="7035800"/>
          <p14:tracePt t="34632" x="16416338" y="7015163"/>
          <p14:tracePt t="34633" x="16395700" y="7015163"/>
          <p14:tracePt t="34634" x="16375063" y="6994525"/>
          <p14:tracePt t="34635" x="16354425" y="6994525"/>
          <p14:tracePt t="34636" x="16333788" y="6994525"/>
          <p14:tracePt t="34642" x="16189325" y="6953250"/>
          <p14:tracePt t="34642" x="16168688" y="6953250"/>
          <p14:tracePt t="34643" x="16148050" y="6953250"/>
          <p14:tracePt t="34644" x="16106775" y="6953250"/>
          <p14:tracePt t="34645" x="16065500" y="6934200"/>
          <p14:tracePt t="34646" x="16046450" y="6934200"/>
          <p14:tracePt t="34647" x="16025813" y="6913563"/>
          <p14:tracePt t="34648" x="15963900" y="6913563"/>
          <p14:tracePt t="34649" x="15943263" y="6913563"/>
          <p14:tracePt t="34650" x="15922625" y="6913563"/>
          <p14:tracePt t="34651" x="15901988" y="6913563"/>
          <p14:tracePt t="34652" x="15860713" y="6913563"/>
          <p14:tracePt t="34653" x="15819438" y="6892925"/>
          <p14:tracePt t="34655" x="15798800" y="6892925"/>
          <p14:tracePt t="34656" x="15757525" y="6892925"/>
          <p14:tracePt t="34656" x="15716250" y="6872288"/>
          <p14:tracePt t="34657" x="15695613" y="6872288"/>
          <p14:tracePt t="34658" x="15654338" y="6872288"/>
          <p14:tracePt t="34659" x="15633700" y="6872288"/>
          <p14:tracePt t="34660" x="15571788" y="6872288"/>
          <p14:tracePt t="34661" x="15552738" y="6872288"/>
          <p14:tracePt t="34662" x="15511463" y="6872288"/>
          <p14:tracePt t="34663" x="15490825" y="6872288"/>
          <p14:tracePt t="34664" x="15449550" y="6851650"/>
          <p14:tracePt t="34665" x="15408275" y="6851650"/>
          <p14:tracePt t="34666" x="15367000" y="6851650"/>
          <p14:tracePt t="34670" x="15263813" y="6831013"/>
          <p14:tracePt t="34670" x="15243175" y="6831013"/>
          <p14:tracePt t="34671" x="15201900" y="6831013"/>
          <p14:tracePt t="34672" x="15181263" y="6831013"/>
          <p14:tracePt t="34673" x="15119350" y="6831013"/>
          <p14:tracePt t="34674" x="15098713" y="6831013"/>
          <p14:tracePt t="34675" x="15059025" y="6831013"/>
          <p14:tracePt t="34676" x="15038388" y="6831013"/>
          <p14:tracePt t="34677" x="14997113" y="6831013"/>
          <p14:tracePt t="34678" x="14955838" y="6831013"/>
          <p14:tracePt t="34679" x="14935200" y="6831013"/>
          <p14:tracePt t="34681" x="14893925" y="6831013"/>
          <p14:tracePt t="34682" x="14873288" y="6810375"/>
          <p14:tracePt t="34682" x="14832013" y="6810375"/>
          <p14:tracePt t="34683" x="14811375" y="6810375"/>
          <p14:tracePt t="34684" x="14790738" y="6810375"/>
          <p14:tracePt t="34685" x="14749463" y="6810375"/>
          <p14:tracePt t="34686" x="14687550" y="6810375"/>
          <p14:tracePt t="34687" x="14666913" y="6810375"/>
          <p14:tracePt t="34688" x="14646275" y="6810375"/>
          <p14:tracePt t="34689" x="14625638" y="6810375"/>
          <p14:tracePt t="34690" x="14565313" y="6810375"/>
          <p14:tracePt t="34691" x="14544675" y="6810375"/>
          <p14:tracePt t="34692" x="14524038" y="6810375"/>
          <p14:tracePt t="34693" x="14503400" y="6810375"/>
          <p14:tracePt t="34695" x="14462125" y="6810375"/>
          <p14:tracePt t="34695" x="14441488" y="6810375"/>
          <p14:tracePt t="34696" x="14420850" y="6810375"/>
          <p14:tracePt t="34697" x="14379575" y="6810375"/>
          <p14:tracePt t="34698" x="14338300" y="6810375"/>
          <p14:tracePt t="34699" x="14317663" y="6810375"/>
          <p14:tracePt t="34700" x="14297025" y="6810375"/>
          <p14:tracePt t="34701" x="14255750" y="6810375"/>
          <p14:tracePt t="34702" x="14235113" y="6831013"/>
          <p14:tracePt t="34703" x="14193838" y="6831013"/>
          <p14:tracePt t="34704" x="14173200" y="6831013"/>
          <p14:tracePt t="34705" x="14152563" y="6831013"/>
          <p14:tracePt t="34706" x="14131925" y="6831013"/>
          <p14:tracePt t="34707" x="14111288" y="6831013"/>
          <p14:tracePt t="34709" x="14071600" y="6831013"/>
          <p14:tracePt t="34709" x="14050963" y="6831013"/>
          <p14:tracePt t="34710" x="14030325" y="6831013"/>
          <p14:tracePt t="34711" x="13989050" y="6831013"/>
          <p14:tracePt t="34712" x="13968413" y="6851650"/>
          <p14:tracePt t="34713" x="13947775" y="6851650"/>
          <p14:tracePt t="34714" x="13906500" y="6851650"/>
          <p14:tracePt t="34715" x="13885863" y="6851650"/>
          <p14:tracePt t="34716" x="13885863" y="6872288"/>
          <p14:tracePt t="34717" x="13844588" y="6872288"/>
          <p14:tracePt t="34718" x="13823950" y="6872288"/>
          <p14:tracePt t="34721" x="13782675" y="6872288"/>
          <p14:tracePt t="34722" x="13762038" y="6872288"/>
          <p14:tracePt t="34722" x="13741400" y="6872288"/>
          <p14:tracePt t="34723" x="13700125" y="6872288"/>
          <p14:tracePt t="34724" x="13700125" y="6892925"/>
          <p14:tracePt t="34726" x="13679488" y="6892925"/>
          <p14:tracePt t="34726" x="13638213" y="6892925"/>
          <p14:tracePt t="34727" x="13617575" y="6892925"/>
          <p14:tracePt t="34728" x="13596938" y="6892925"/>
          <p14:tracePt t="34729" x="13577888" y="6892925"/>
          <p14:tracePt t="34730" x="13557250" y="6892925"/>
          <p14:tracePt t="34731" x="13536613" y="6892925"/>
          <p14:tracePt t="34732" x="13515975" y="6892925"/>
          <p14:tracePt t="34733" x="13474700" y="6913563"/>
          <p14:tracePt t="34736" x="13412788" y="6913563"/>
          <p14:tracePt t="34737" x="13392150" y="6913563"/>
          <p14:tracePt t="34738" x="13350875" y="6934200"/>
          <p14:tracePt t="34739" x="13330238" y="6934200"/>
          <p14:tracePt t="34740" x="13309600" y="6934200"/>
          <p14:tracePt t="34741" x="13288963" y="6934200"/>
          <p14:tracePt t="34742" x="13268325" y="6934200"/>
          <p14:tracePt t="34743" x="13247688" y="6934200"/>
          <p14:tracePt t="34744" x="13227050" y="6934200"/>
          <p14:tracePt t="34745" x="13185775" y="6953250"/>
          <p14:tracePt t="34746" x="13165138" y="6953250"/>
          <p14:tracePt t="34747" x="13144500" y="6953250"/>
          <p14:tracePt t="34748" x="13123863" y="6953250"/>
          <p14:tracePt t="34749" x="13103225" y="6953250"/>
          <p14:tracePt t="34750" x="13084175" y="6953250"/>
          <p14:tracePt t="34751" x="13042900" y="6953250"/>
          <p14:tracePt t="34752" x="13022263" y="6953250"/>
          <p14:tracePt t="34753" x="13001625" y="6953250"/>
          <p14:tracePt t="34754" x="12960350" y="6953250"/>
          <p14:tracePt t="34755" x="12939713" y="6953250"/>
          <p14:tracePt t="34756" x="12919075" y="6953250"/>
          <p14:tracePt t="34757" x="12898438" y="6953250"/>
          <p14:tracePt t="34758" x="12857163" y="6953250"/>
          <p14:tracePt t="34759" x="12836525" y="6953250"/>
          <p14:tracePt t="34761" x="12815888" y="6973888"/>
          <p14:tracePt t="34762" x="12774613" y="6973888"/>
          <p14:tracePt t="34762" x="12753975" y="6973888"/>
          <p14:tracePt t="34763" x="12733338" y="6973888"/>
          <p14:tracePt t="34764" x="12692063" y="6973888"/>
          <p14:tracePt t="34765" x="12671425" y="6973888"/>
          <p14:tracePt t="34766" x="12650788" y="6973888"/>
          <p14:tracePt t="34767" x="12630150" y="6973888"/>
          <p14:tracePt t="34768" x="12590463" y="6973888"/>
          <p14:tracePt t="34769" x="12569825" y="6973888"/>
          <p14:tracePt t="34770" x="12549188" y="6973888"/>
          <p14:tracePt t="34771" x="12528550" y="6973888"/>
          <p14:tracePt t="34772" x="12487275" y="6973888"/>
          <p14:tracePt t="34773" x="12466638" y="6973888"/>
          <p14:tracePt t="34776" x="12384088" y="6994525"/>
          <p14:tracePt t="34777" x="12363450" y="6994525"/>
          <p14:tracePt t="34778" x="12322175" y="6994525"/>
          <p14:tracePt t="34779" x="12301538" y="6994525"/>
          <p14:tracePt t="34781" x="12280900" y="6994525"/>
          <p14:tracePt t="34781" x="12260263" y="6994525"/>
          <p14:tracePt t="34782" x="12239625" y="6994525"/>
          <p14:tracePt t="34783" x="12218988" y="6994525"/>
          <p14:tracePt t="34784" x="12198350" y="6994525"/>
          <p14:tracePt t="34785" x="12157075" y="6994525"/>
          <p14:tracePt t="34786" x="12136438" y="6994525"/>
          <p14:tracePt t="34787" x="12115800" y="6994525"/>
          <p14:tracePt t="34788" x="12076113" y="6994525"/>
          <p14:tracePt t="34789" x="12055475" y="6994525"/>
          <p14:tracePt t="34790" x="12034838" y="6994525"/>
          <p14:tracePt t="34791" x="12014200" y="6994525"/>
          <p14:tracePt t="34792" x="11972925" y="6994525"/>
          <p14:tracePt t="34794" x="11952288" y="6994525"/>
          <p14:tracePt t="34795" x="11911013" y="6994525"/>
          <p14:tracePt t="34796" x="11890375" y="6994525"/>
          <p14:tracePt t="34797" x="11869738" y="6994525"/>
          <p14:tracePt t="34798" x="11828463" y="6994525"/>
          <p14:tracePt t="34801" x="11807825" y="6994525"/>
          <p14:tracePt t="34801" x="11766550" y="6994525"/>
          <p14:tracePt t="34802" x="11745913" y="6994525"/>
          <p14:tracePt t="34803" x="11725275" y="6994525"/>
          <p14:tracePt t="34804" x="11704638" y="6994525"/>
          <p14:tracePt t="34805" x="11684000" y="6994525"/>
          <p14:tracePt t="34806" x="11663363" y="6994525"/>
          <p14:tracePt t="34807" x="11622088" y="6994525"/>
          <p14:tracePt t="34809" x="11603038" y="6994525"/>
          <p14:tracePt t="34810" x="11561763" y="6994525"/>
          <p14:tracePt t="34813" x="11541125" y="6994525"/>
          <p14:tracePt t="34814" x="11499850" y="6994525"/>
          <p14:tracePt t="34815" x="11479213" y="6994525"/>
          <p14:tracePt t="34816" x="11458575" y="6994525"/>
          <p14:tracePt t="34817" x="11437938" y="6994525"/>
          <p14:tracePt t="34817" x="11437938" y="7015163"/>
          <p14:tracePt t="34818" x="11396663" y="7015163"/>
          <p14:tracePt t="34819" x="11376025" y="7015163"/>
          <p14:tracePt t="34821" x="11334750" y="7015163"/>
          <p14:tracePt t="34824" x="11314113" y="7015163"/>
          <p14:tracePt t="34825" x="11293475" y="7015163"/>
          <p14:tracePt t="34826" x="11272838" y="7015163"/>
          <p14:tracePt t="34826" x="11252200" y="7015163"/>
          <p14:tracePt t="34828" x="11210925" y="7015163"/>
          <p14:tracePt t="34829" x="11190288" y="7015163"/>
          <p14:tracePt t="34831" x="11169650" y="7015163"/>
          <p14:tracePt t="34832" x="11149013" y="7015163"/>
          <p14:tracePt t="34833" x="11128375" y="7015163"/>
          <p14:tracePt t="34835" x="11109325" y="7015163"/>
          <p14:tracePt t="34836" x="11088688" y="7035800"/>
          <p14:tracePt t="34837" x="11068050" y="7035800"/>
          <p14:tracePt t="34838" x="11026775" y="7035800"/>
          <p14:tracePt t="34843" x="10985500" y="7035800"/>
          <p14:tracePt t="34843" x="10964863" y="7035800"/>
          <p14:tracePt t="34844" x="10944225" y="7035800"/>
          <p14:tracePt t="34846" x="10923588" y="7056438"/>
          <p14:tracePt t="34847" x="10902950" y="7056438"/>
          <p14:tracePt t="34849" x="10861675" y="7056438"/>
          <p14:tracePt t="34851" x="10841038" y="7056438"/>
          <p14:tracePt t="34853" x="10820400" y="7056438"/>
          <p14:tracePt t="34855" x="10799763" y="7056438"/>
          <p14:tracePt t="34856" x="10779125" y="7056438"/>
          <p14:tracePt t="34857" x="10758488" y="7056438"/>
          <p14:tracePt t="34859" x="10737850" y="7056438"/>
          <p14:tracePt t="34860" x="10717213" y="7056438"/>
          <p14:tracePt t="34862" x="10696575" y="7056438"/>
          <p14:tracePt t="34863" x="10675938" y="7056438"/>
          <p14:tracePt t="34864" x="10655300" y="7056438"/>
          <p14:tracePt t="34866" x="10634663" y="7077075"/>
          <p14:tracePt t="34868" x="10615613" y="7077075"/>
          <p14:tracePt t="34869" x="10594975" y="7077075"/>
          <p14:tracePt t="34870" x="10574338" y="7077075"/>
          <p14:tracePt t="34872" x="10553700" y="7077075"/>
          <p14:tracePt t="34874" x="10533063" y="7077075"/>
          <p14:tracePt t="34875" x="10512425" y="7077075"/>
          <p14:tracePt t="34876" x="10491788" y="7077075"/>
          <p14:tracePt t="34878" x="10471150" y="7077075"/>
          <p14:tracePt t="34880" x="10450513" y="7077075"/>
          <p14:tracePt t="34882" x="10429875" y="7077075"/>
          <p14:tracePt t="34883" x="10409238" y="7077075"/>
          <p14:tracePt t="34885" x="10388600" y="7077075"/>
          <p14:tracePt t="34887" x="10367963" y="7077075"/>
          <p14:tracePt t="34890" x="10347325" y="7077075"/>
          <p14:tracePt t="34891" x="10326688" y="7077075"/>
          <p14:tracePt t="34893" x="10306050" y="7077075"/>
          <p14:tracePt t="34896" x="10285413" y="7077075"/>
          <p14:tracePt t="34896" x="10285413" y="7097713"/>
          <p14:tracePt t="34897" x="10264775" y="7097713"/>
          <p14:tracePt t="34898" x="10244138" y="7097713"/>
          <p14:tracePt t="34901" x="10223500" y="7097713"/>
          <p14:tracePt t="34902" x="10202863" y="7097713"/>
          <p14:tracePt t="34905" x="10182225" y="7097713"/>
          <p14:tracePt t="34906" x="10161588" y="7097713"/>
          <p14:tracePt t="34910" x="10140950" y="7097713"/>
          <p14:tracePt t="34910" x="10121900" y="7097713"/>
          <p14:tracePt t="34911" x="10101263" y="7097713"/>
          <p14:tracePt t="34912" x="10080625" y="7097713"/>
          <p14:tracePt t="34913" x="10080625" y="7118350"/>
          <p14:tracePt t="34915" x="10059988" y="7118350"/>
          <p14:tracePt t="34917" x="10039350" y="7118350"/>
          <p14:tracePt t="34918" x="10018713" y="7118350"/>
          <p14:tracePt t="34919" x="10018713" y="7138988"/>
          <p14:tracePt t="34920" x="9998075" y="7138988"/>
          <p14:tracePt t="34922" x="9977438" y="7138988"/>
          <p14:tracePt t="34924" x="9936163" y="7138988"/>
          <p14:tracePt t="34926" x="9915525" y="7138988"/>
          <p14:tracePt t="34927" x="9915525" y="7159625"/>
          <p14:tracePt t="34928" x="9894888" y="7159625"/>
          <p14:tracePt t="34930" x="9874250" y="7159625"/>
          <p14:tracePt t="34931" x="9853613" y="7159625"/>
          <p14:tracePt t="34932" x="9832975" y="7159625"/>
          <p14:tracePt t="34935" x="9812338" y="7180263"/>
          <p14:tracePt t="34936" x="9791700" y="7180263"/>
          <p14:tracePt t="34938" x="9771063" y="7180263"/>
          <p14:tracePt t="34938" x="9750425" y="7180263"/>
          <p14:tracePt t="34940" x="9729788" y="7200900"/>
          <p14:tracePt t="34941" x="9709150" y="7200900"/>
          <p14:tracePt t="34943" x="9688513" y="7200900"/>
          <p14:tracePt t="34945" x="9688513" y="7221538"/>
          <p14:tracePt t="34946" x="9667875" y="7221538"/>
          <p14:tracePt t="34948" x="9647238" y="7221538"/>
          <p14:tracePt t="34949" x="9628188" y="7221538"/>
          <p14:tracePt t="34950" x="9607550" y="7242175"/>
          <p14:tracePt t="34952" x="9586913" y="7242175"/>
          <p14:tracePt t="34955" x="9566275" y="7242175"/>
          <p14:tracePt t="34956" x="9545638" y="7262813"/>
          <p14:tracePt t="34958" x="9525000" y="7262813"/>
          <p14:tracePt t="34961" x="9504363" y="7283450"/>
          <p14:tracePt t="34962" x="9504363" y="7304088"/>
          <p14:tracePt t="34965" x="9483725" y="7304088"/>
          <p14:tracePt t="34967" x="9463088" y="7324725"/>
          <p14:tracePt t="34972" x="9442450" y="7345363"/>
          <p14:tracePt t="34979" x="9442450" y="7366000"/>
          <p14:tracePt t="34981" x="9421813" y="7366000"/>
          <p14:tracePt t="34982" x="9421813" y="7386638"/>
          <p14:tracePt t="34988" x="9421813" y="7407275"/>
          <p14:tracePt t="34993" x="9421813" y="7427913"/>
          <p14:tracePt t="34996" x="9401175" y="7427913"/>
          <p14:tracePt t="35000" x="9401175" y="7448550"/>
          <p14:tracePt t="35005" x="9401175" y="7467600"/>
          <p14:tracePt t="35007" x="9401175" y="7488238"/>
          <p14:tracePt t="35008" x="9380538" y="7488238"/>
          <p14:tracePt t="35013" x="9380538" y="7508875"/>
          <p14:tracePt t="35018" x="9380538" y="7529513"/>
          <p14:tracePt t="35022" x="9380538" y="7550150"/>
          <p14:tracePt t="35025" x="9380538" y="7570788"/>
          <p14:tracePt t="35030" x="9380538" y="7591425"/>
          <p14:tracePt t="35035" x="9380538" y="7612063"/>
          <p14:tracePt t="35038" x="9380538" y="7632700"/>
          <p14:tracePt t="35040" x="9380538" y="7653338"/>
          <p14:tracePt t="35041" x="9359900" y="7653338"/>
          <p14:tracePt t="35043" x="9359900" y="7673975"/>
          <p14:tracePt t="35047" x="9359900" y="7694613"/>
          <p14:tracePt t="35051" x="9359900" y="7715250"/>
          <p14:tracePt t="35052" x="9359900" y="7735888"/>
          <p14:tracePt t="35056" x="9359900" y="7756525"/>
          <p14:tracePt t="35058" x="9359900" y="7777163"/>
          <p14:tracePt t="35061" x="9359900" y="7797800"/>
          <p14:tracePt t="35063" x="9359900" y="7818438"/>
          <p14:tracePt t="35066" x="9359900" y="7839075"/>
          <p14:tracePt t="35070" x="9359900" y="7859713"/>
          <p14:tracePt t="35072" x="9359900" y="7880350"/>
          <p14:tracePt t="35073" x="9359900" y="7900988"/>
          <p14:tracePt t="35078" x="9359900" y="7921625"/>
          <p14:tracePt t="35083" x="9359900" y="7942263"/>
          <p14:tracePt t="35085" x="9359900" y="7962900"/>
          <p14:tracePt t="35086" x="9359900" y="7981950"/>
          <p14:tracePt t="35090" x="9359900" y="8002588"/>
          <p14:tracePt t="35092" x="9359900" y="8023225"/>
          <p14:tracePt t="35095" x="9359900" y="8043863"/>
          <p14:tracePt t="35096" x="9359900" y="8064500"/>
          <p14:tracePt t="35100" x="9359900" y="8085138"/>
          <p14:tracePt t="35102" x="9359900" y="8105775"/>
          <p14:tracePt t="35105" x="9359900" y="8126413"/>
          <p14:tracePt t="35108" x="9359900" y="8147050"/>
          <p14:tracePt t="35110" x="9359900" y="8167688"/>
          <p14:tracePt t="35112" x="9359900" y="8188325"/>
          <p14:tracePt t="35116" x="9359900" y="8208963"/>
          <p14:tracePt t="35117" x="9380538" y="8208963"/>
          <p14:tracePt t="35118" x="9401175" y="8229600"/>
          <p14:tracePt t="35119" x="9401175" y="8250238"/>
          <p14:tracePt t="35121" x="9401175" y="8270875"/>
          <p14:tracePt t="35123" x="9421813" y="8291513"/>
          <p14:tracePt t="35126" x="9421813" y="8312150"/>
          <p14:tracePt t="35127" x="9442450" y="8332788"/>
          <p14:tracePt t="35130" x="9442450" y="8353425"/>
          <p14:tracePt t="35131" x="9463088" y="8353425"/>
          <p14:tracePt t="35132" x="9463088" y="8374063"/>
          <p14:tracePt t="35133" x="9483725" y="8374063"/>
          <p14:tracePt t="35134" x="9483725" y="8394700"/>
          <p14:tracePt t="35135" x="9483725" y="8415338"/>
          <p14:tracePt t="35136" x="9504363" y="8415338"/>
          <p14:tracePt t="35137" x="9504363" y="8435975"/>
          <p14:tracePt t="35138" x="9504363" y="8456613"/>
          <p14:tracePt t="35140" x="9525000" y="8477250"/>
          <p14:tracePt t="35141" x="9525000" y="8496300"/>
          <p14:tracePt t="35143" x="9545638" y="8516938"/>
          <p14:tracePt t="35144" x="9566275" y="8516938"/>
          <p14:tracePt t="35145" x="9566275" y="8537575"/>
          <p14:tracePt t="35146" x="9586913" y="8537575"/>
          <p14:tracePt t="35148" x="9586913" y="8558213"/>
          <p14:tracePt t="35149" x="9586913" y="8578850"/>
          <p14:tracePt t="35149" x="9607550" y="8599488"/>
          <p14:tracePt t="35152" x="9607550" y="8620125"/>
          <p14:tracePt t="35152" x="9628188" y="8640763"/>
          <p14:tracePt t="35153" x="9647238" y="8640763"/>
          <p14:tracePt t="35154" x="9647238" y="8661400"/>
          <p14:tracePt t="35156" x="9667875" y="8682038"/>
          <p14:tracePt t="35158" x="9688513" y="8702675"/>
          <p14:tracePt t="35159" x="9688513" y="8723313"/>
          <p14:tracePt t="35160" x="9709150" y="8723313"/>
          <p14:tracePt t="35163" x="9729788" y="8743950"/>
          <p14:tracePt t="35163" x="9750425" y="8764588"/>
          <p14:tracePt t="35165" x="9771063" y="8785225"/>
          <p14:tracePt t="35166" x="9771063" y="8805863"/>
          <p14:tracePt t="35168" x="9791700" y="8805863"/>
          <p14:tracePt t="35168" x="9812338" y="8826500"/>
          <p14:tracePt t="35170" x="9832975" y="8847138"/>
          <p14:tracePt t="35172" x="9853613" y="8867775"/>
          <p14:tracePt t="35173" x="9853613" y="8888413"/>
          <p14:tracePt t="35174" x="9874250" y="8888413"/>
          <p14:tracePt t="35175" x="9894888" y="8888413"/>
          <p14:tracePt t="35176" x="9894888" y="8909050"/>
          <p14:tracePt t="35177" x="9915525" y="8909050"/>
          <p14:tracePt t="35178" x="9915525" y="8929688"/>
          <p14:tracePt t="35179" x="9936163" y="8929688"/>
          <p14:tracePt t="35181" x="9956800" y="8950325"/>
          <p14:tracePt t="35182" x="9977438" y="8950325"/>
          <p14:tracePt t="35184" x="9998075" y="8970963"/>
          <p14:tracePt t="35185" x="9998075" y="8991600"/>
          <p14:tracePt t="35186" x="10018713" y="8991600"/>
          <p14:tracePt t="35187" x="10039350" y="8991600"/>
          <p14:tracePt t="35188" x="10059988" y="9010650"/>
          <p14:tracePt t="35189" x="10080625" y="9010650"/>
          <p14:tracePt t="35190" x="10101263" y="9031288"/>
          <p14:tracePt t="35191" x="10121900" y="9031288"/>
          <p14:tracePt t="35193" x="10161588" y="9051925"/>
          <p14:tracePt t="35195" x="10182225" y="9072563"/>
          <p14:tracePt t="35196" x="10223500" y="9072563"/>
          <p14:tracePt t="35198" x="10244138" y="9072563"/>
          <p14:tracePt t="35199" x="10285413" y="9093200"/>
          <p14:tracePt t="35201" x="10306050" y="9093200"/>
          <p14:tracePt t="35201" x="10326688" y="9113838"/>
          <p14:tracePt t="35202" x="10367963" y="9113838"/>
          <p14:tracePt t="35205" x="10409238" y="9134475"/>
          <p14:tracePt t="35205" x="10429875" y="9134475"/>
          <p14:tracePt t="35206" x="10450513" y="9155113"/>
          <p14:tracePt t="35207" x="10491788" y="9155113"/>
          <p14:tracePt t="35208" x="10512425" y="9155113"/>
          <p14:tracePt t="35209" x="10553700" y="9175750"/>
          <p14:tracePt t="35210" x="10574338" y="9175750"/>
          <p14:tracePt t="35211" x="10615613" y="9196388"/>
          <p14:tracePt t="35212" x="10634663" y="9196388"/>
          <p14:tracePt t="35213" x="10655300" y="9196388"/>
          <p14:tracePt t="35216" x="10758488" y="9217025"/>
          <p14:tracePt t="35217" x="10779125" y="9237663"/>
          <p14:tracePt t="35218" x="10841038" y="9237663"/>
          <p14:tracePt t="35219" x="10861675" y="9258300"/>
          <p14:tracePt t="35220" x="10882313" y="9258300"/>
          <p14:tracePt t="35221" x="10923588" y="9278938"/>
          <p14:tracePt t="35222" x="10964863" y="9278938"/>
          <p14:tracePt t="35223" x="11006138" y="9299575"/>
          <p14:tracePt t="35224" x="11026775" y="9299575"/>
          <p14:tracePt t="35225" x="11068050" y="9299575"/>
          <p14:tracePt t="35226" x="11109325" y="9299575"/>
          <p14:tracePt t="35228" x="11149013" y="9320213"/>
          <p14:tracePt t="35229" x="11169650" y="9320213"/>
          <p14:tracePt t="35229" x="11210925" y="9320213"/>
          <p14:tracePt t="35230" x="11231563" y="9340850"/>
          <p14:tracePt t="35231" x="11252200" y="9340850"/>
          <p14:tracePt t="35232" x="11293475" y="9340850"/>
          <p14:tracePt t="35233" x="11334750" y="9340850"/>
          <p14:tracePt t="35234" x="11376025" y="9361488"/>
          <p14:tracePt t="35235" x="11396663" y="9361488"/>
          <p14:tracePt t="35236" x="11437938" y="9382125"/>
          <p14:tracePt t="35237" x="11479213" y="9382125"/>
          <p14:tracePt t="35238" x="11499850" y="9382125"/>
          <p14:tracePt t="35239" x="11541125" y="9382125"/>
          <p14:tracePt t="35241" x="11561763" y="9402763"/>
          <p14:tracePt t="35242" x="11603038" y="9402763"/>
          <p14:tracePt t="35242" x="11622088" y="9402763"/>
          <p14:tracePt t="35243" x="11642725" y="9402763"/>
          <p14:tracePt t="35244" x="11684000" y="9402763"/>
          <p14:tracePt t="35245" x="11725275" y="9423400"/>
          <p14:tracePt t="35246" x="11745913" y="9423400"/>
          <p14:tracePt t="35247" x="11787188" y="9423400"/>
          <p14:tracePt t="35248" x="11828463" y="9444038"/>
          <p14:tracePt t="35249" x="11849100" y="9444038"/>
          <p14:tracePt t="35250" x="11869738" y="9444038"/>
          <p14:tracePt t="35251" x="11911013" y="9444038"/>
          <p14:tracePt t="35252" x="11952288" y="9444038"/>
          <p14:tracePt t="35253" x="11972925" y="9444038"/>
          <p14:tracePt t="35256" x="12034838" y="9464675"/>
          <p14:tracePt t="35257" x="12055475" y="9464675"/>
          <p14:tracePt t="35258" x="12096750" y="9464675"/>
          <p14:tracePt t="35259" x="12136438" y="9485313"/>
          <p14:tracePt t="35260" x="12157075" y="9485313"/>
          <p14:tracePt t="35261" x="12177713" y="9485313"/>
          <p14:tracePt t="35262" x="12218988" y="9485313"/>
          <p14:tracePt t="35263" x="12239625" y="9485313"/>
          <p14:tracePt t="35264" x="12260263" y="9485313"/>
          <p14:tracePt t="35265" x="12301538" y="9485313"/>
          <p14:tracePt t="35266" x="12322175" y="9485313"/>
          <p14:tracePt t="35267" x="12342813" y="9505950"/>
          <p14:tracePt t="35268" x="12384088" y="9505950"/>
          <p14:tracePt t="35269" x="12404725" y="9505950"/>
          <p14:tracePt t="35270" x="12425363" y="9505950"/>
          <p14:tracePt t="35271" x="12446000" y="9525000"/>
          <p14:tracePt t="35272" x="12466638" y="9525000"/>
          <p14:tracePt t="35273" x="12487275" y="9525000"/>
          <p14:tracePt t="35274" x="12528550" y="9525000"/>
          <p14:tracePt t="35275" x="12549188" y="9525000"/>
          <p14:tracePt t="35276" x="12569825" y="9525000"/>
          <p14:tracePt t="35277" x="12590463" y="9525000"/>
          <p14:tracePt t="35278" x="12609513" y="9525000"/>
          <p14:tracePt t="35279" x="12630150" y="9525000"/>
          <p14:tracePt t="35281" x="12650788" y="9525000"/>
          <p14:tracePt t="35281" x="12692063" y="9525000"/>
          <p14:tracePt t="35282" x="12712700" y="9525000"/>
          <p14:tracePt t="35283" x="12733338" y="9545638"/>
          <p14:tracePt t="35284" x="12753975" y="9545638"/>
          <p14:tracePt t="35286" x="12795250" y="9545638"/>
          <p14:tracePt t="35287" x="12815888" y="9545638"/>
          <p14:tracePt t="35288" x="12836525" y="9545638"/>
          <p14:tracePt t="35289" x="12857163" y="9545638"/>
          <p14:tracePt t="35290" x="12877800" y="9545638"/>
          <p14:tracePt t="35291" x="12898438" y="9545638"/>
          <p14:tracePt t="35292" x="12919075" y="9545638"/>
          <p14:tracePt t="35293" x="12960350" y="9545638"/>
          <p14:tracePt t="35295" x="12980988" y="9545638"/>
          <p14:tracePt t="35295" x="13001625" y="9545638"/>
          <p14:tracePt t="35296" x="13022263" y="9545638"/>
          <p14:tracePt t="35298" x="13063538" y="9545638"/>
          <p14:tracePt t="35299" x="13084175" y="9545638"/>
          <p14:tracePt t="35300" x="13103225" y="9545638"/>
          <p14:tracePt t="35301" x="13123863" y="9545638"/>
          <p14:tracePt t="35302" x="13165138" y="9545638"/>
          <p14:tracePt t="35304" x="13206413" y="9545638"/>
          <p14:tracePt t="35306" x="13227050" y="9545638"/>
          <p14:tracePt t="35308" x="13268325" y="9545638"/>
          <p14:tracePt t="35308" x="13288963" y="9545638"/>
          <p14:tracePt t="35309" x="13309600" y="9545638"/>
          <p14:tracePt t="35310" x="13330238" y="9545638"/>
          <p14:tracePt t="35311" x="13350875" y="9545638"/>
          <p14:tracePt t="35312" x="13371513" y="9545638"/>
          <p14:tracePt t="35313" x="13392150" y="9545638"/>
          <p14:tracePt t="35314" x="13412788" y="9545638"/>
          <p14:tracePt t="35315" x="13433425" y="9545638"/>
          <p14:tracePt t="35316" x="13474700" y="9545638"/>
          <p14:tracePt t="35318" x="13495338" y="9545638"/>
          <p14:tracePt t="35319" x="13536613" y="9545638"/>
          <p14:tracePt t="35323" x="13596938" y="9545638"/>
          <p14:tracePt t="35324" x="13617575" y="9545638"/>
          <p14:tracePt t="35325" x="13658850" y="9545638"/>
          <p14:tracePt t="35326" x="13679488" y="9545638"/>
          <p14:tracePt t="35327" x="13700125" y="9545638"/>
          <p14:tracePt t="35328" x="13720763" y="9545638"/>
          <p14:tracePt t="35329" x="13741400" y="9545638"/>
          <p14:tracePt t="35330" x="13762038" y="9545638"/>
          <p14:tracePt t="35331" x="13782675" y="9545638"/>
          <p14:tracePt t="35332" x="13803313" y="9545638"/>
          <p14:tracePt t="35333" x="13823950" y="9545638"/>
          <p14:tracePt t="35334" x="13844588" y="9545638"/>
          <p14:tracePt t="35335" x="13865225" y="9545638"/>
          <p14:tracePt t="35336" x="13885863" y="9545638"/>
          <p14:tracePt t="35337" x="13906500" y="9545638"/>
          <p14:tracePt t="35338" x="13927138" y="9545638"/>
          <p14:tracePt t="35339" x="13968413" y="9545638"/>
          <p14:tracePt t="35341" x="13989050" y="9545638"/>
          <p14:tracePt t="35342" x="14009688" y="9545638"/>
          <p14:tracePt t="35343" x="14030325" y="9545638"/>
          <p14:tracePt t="35344" x="14050963" y="9545638"/>
          <p14:tracePt t="35345" x="14071600" y="9545638"/>
          <p14:tracePt t="35347" x="14111288" y="9545638"/>
          <p14:tracePt t="35349" x="14131925" y="9545638"/>
          <p14:tracePt t="35350" x="14173200" y="9545638"/>
          <p14:tracePt t="35352" x="14214475" y="9545638"/>
          <p14:tracePt t="35354" x="14235113" y="9545638"/>
          <p14:tracePt t="35355" x="14255750" y="9545638"/>
          <p14:tracePt t="35356" x="14276388" y="9545638"/>
          <p14:tracePt t="35357" x="14297025" y="9545638"/>
          <p14:tracePt t="35358" x="14317663" y="9545638"/>
          <p14:tracePt t="35361" x="14358938" y="9545638"/>
          <p14:tracePt t="35361" x="14379575" y="9545638"/>
          <p14:tracePt t="35362" x="14400213" y="9545638"/>
          <p14:tracePt t="35363" x="14420850" y="9545638"/>
          <p14:tracePt t="35364" x="14441488" y="9545638"/>
          <p14:tracePt t="35365" x="14462125" y="9545638"/>
          <p14:tracePt t="35367" x="14482763" y="9545638"/>
          <p14:tracePt t="35368" x="14503400" y="9545638"/>
          <p14:tracePt t="35369" x="14524038" y="9545638"/>
          <p14:tracePt t="35370" x="14544675" y="9545638"/>
          <p14:tracePt t="35371" x="14565313" y="9545638"/>
          <p14:tracePt t="35372" x="14584363" y="9545638"/>
          <p14:tracePt t="35373" x="14605000" y="9545638"/>
          <p14:tracePt t="35374" x="14625638" y="9545638"/>
          <p14:tracePt t="35375" x="14646275" y="9545638"/>
          <p14:tracePt t="35376" x="14666913" y="9545638"/>
          <p14:tracePt t="35378" x="14687550" y="9545638"/>
          <p14:tracePt t="35379" x="14708188" y="9545638"/>
          <p14:tracePt t="35380" x="14728825" y="9545638"/>
          <p14:tracePt t="35381" x="14749463" y="9545638"/>
          <p14:tracePt t="35383" x="14770100" y="9545638"/>
          <p14:tracePt t="35384" x="14790738" y="9545638"/>
          <p14:tracePt t="35385" x="14811375" y="9545638"/>
          <p14:tracePt t="35386" x="14832013" y="9545638"/>
          <p14:tracePt t="35390" x="14873288" y="9545638"/>
          <p14:tracePt t="35390" x="14893925" y="9545638"/>
          <p14:tracePt t="35391" x="14914563" y="9545638"/>
          <p14:tracePt t="35392" x="14914563" y="9566275"/>
          <p14:tracePt t="35393" x="14935200" y="9566275"/>
          <p14:tracePt t="35395" x="14955838" y="9566275"/>
          <p14:tracePt t="35397" x="14976475" y="9566275"/>
          <p14:tracePt t="35398" x="14997113" y="9566275"/>
          <p14:tracePt t="35399" x="15017750" y="9566275"/>
          <p14:tracePt t="35401" x="15038388" y="9566275"/>
          <p14:tracePt t="35403" x="15059025" y="9566275"/>
          <p14:tracePt t="35404" x="15078075" y="9566275"/>
          <p14:tracePt t="35406" x="15098713" y="9566275"/>
          <p14:tracePt t="35408" x="15119350" y="9566275"/>
          <p14:tracePt t="35410" x="15139988" y="9566275"/>
          <p14:tracePt t="35411" x="15160625" y="9566275"/>
          <p14:tracePt t="35412" x="15181263" y="9566275"/>
          <p14:tracePt t="35415" x="15201900" y="9566275"/>
          <p14:tracePt t="35416" x="15222538" y="9566275"/>
          <p14:tracePt t="35418" x="15222538" y="9586913"/>
          <p14:tracePt t="35419" x="15243175" y="9586913"/>
          <p14:tracePt t="35421" x="15263813" y="9586913"/>
          <p14:tracePt t="35425" x="15284450" y="9586913"/>
          <p14:tracePt t="35430" x="15305088" y="9586913"/>
          <p14:tracePt t="35432" x="15325725" y="9586913"/>
          <p14:tracePt t="35444" x="15346363" y="9586913"/>
          <p14:tracePt t="35553" x="15325725" y="9586913"/>
          <p14:tracePt t="35558" x="15305088" y="9586913"/>
          <p14:tracePt t="35565" x="15284450" y="9586913"/>
          <p14:tracePt t="35568" x="15263813" y="9586913"/>
          <p14:tracePt t="35570" x="15243175" y="9607550"/>
          <p14:tracePt t="35573" x="15222538" y="9607550"/>
          <p14:tracePt t="35574" x="15201900" y="9607550"/>
          <p14:tracePt t="35577" x="15181263" y="9607550"/>
          <p14:tracePt t="35580" x="15160625" y="9607550"/>
          <p14:tracePt t="35582" x="15139988" y="9607550"/>
          <p14:tracePt t="35583" x="15119350" y="9607550"/>
          <p14:tracePt t="35585" x="15098713" y="9607550"/>
          <p14:tracePt t="35590" x="15078075" y="9607550"/>
          <p14:tracePt t="35590" x="15059025" y="9607550"/>
          <p14:tracePt t="35591" x="15038388" y="9607550"/>
          <p14:tracePt t="35593" x="15017750" y="9607550"/>
          <p14:tracePt t="35596" x="14997113" y="9607550"/>
          <p14:tracePt t="35598" x="14976475" y="9607550"/>
          <p14:tracePt t="35599" x="14955838" y="9607550"/>
          <p14:tracePt t="35601" x="14935200" y="9607550"/>
          <p14:tracePt t="35603" x="14914563" y="9607550"/>
          <p14:tracePt t="35605" x="14893925" y="9607550"/>
          <p14:tracePt t="35606" x="14873288" y="9607550"/>
          <p14:tracePt t="35608" x="14852650" y="9607550"/>
          <p14:tracePt t="35610" x="14832013" y="9586913"/>
          <p14:tracePt t="35613" x="14811375" y="9586913"/>
          <p14:tracePt t="35613" x="14790738" y="9586913"/>
          <p14:tracePt t="35616" x="14770100" y="9586913"/>
          <p14:tracePt t="35617" x="14749463" y="9586913"/>
          <p14:tracePt t="35619" x="14728825" y="9586913"/>
          <p14:tracePt t="35620" x="14708188" y="9586913"/>
          <p14:tracePt t="35622" x="14687550" y="9586913"/>
          <p14:tracePt t="35625" x="14666913" y="9586913"/>
          <p14:tracePt t="35626" x="14646275" y="9586913"/>
          <p14:tracePt t="35630" x="14605000" y="9607550"/>
          <p14:tracePt t="35630" x="14584363" y="9607550"/>
          <p14:tracePt t="35632" x="14565313" y="9607550"/>
          <p14:tracePt t="35633" x="14544675" y="9607550"/>
          <p14:tracePt t="35635" x="14524038" y="9607550"/>
          <p14:tracePt t="35636" x="14524038" y="9628188"/>
          <p14:tracePt t="36059" x="14503400" y="9628188"/>
          <p14:tracePt t="36060" x="14482763" y="9628188"/>
          <p14:tracePt t="36062" x="14462125" y="9628188"/>
          <p14:tracePt t="36066" x="14441488" y="9607550"/>
          <p14:tracePt t="36068" x="14420850" y="9607550"/>
          <p14:tracePt t="36070" x="14420850" y="9586913"/>
          <p14:tracePt t="36070" x="14400213" y="9586913"/>
          <p14:tracePt t="36072" x="14379575" y="9586913"/>
          <p14:tracePt t="36073" x="14379575" y="9566275"/>
          <p14:tracePt t="36075" x="14358938" y="9545638"/>
          <p14:tracePt t="36078" x="14338300" y="9545638"/>
          <p14:tracePt t="36081" x="14317663" y="9545638"/>
          <p14:tracePt t="36081" x="14317663" y="9525000"/>
          <p14:tracePt t="36084" x="14297025" y="9525000"/>
          <p14:tracePt t="36086" x="14276388" y="9505950"/>
          <p14:tracePt t="36090" x="14255750" y="9505950"/>
          <p14:tracePt t="36091" x="14235113" y="9485313"/>
          <p14:tracePt t="36093" x="14214475" y="9485313"/>
          <p14:tracePt t="36095" x="14214475" y="9464675"/>
          <p14:tracePt t="36097" x="14193838" y="9464675"/>
          <p14:tracePt t="36098" x="14173200" y="9464675"/>
          <p14:tracePt t="36100" x="14152563" y="9444038"/>
          <p14:tracePt t="36102" x="14131925" y="9444038"/>
          <p14:tracePt t="36105" x="14111288" y="9444038"/>
          <p14:tracePt t="36110" x="14090650" y="9423400"/>
          <p14:tracePt t="36110" x="14071600" y="9423400"/>
          <p14:tracePt t="36112" x="14050963" y="9423400"/>
          <p14:tracePt t="36115" x="14030325" y="9423400"/>
          <p14:tracePt t="36119" x="14009688" y="9423400"/>
          <p14:tracePt t="36121" x="13989050" y="9423400"/>
          <p14:tracePt t="36124" x="13968413" y="9423400"/>
          <p14:tracePt t="36126" x="13947775" y="9423400"/>
          <p14:tracePt t="36127" x="13947775" y="9402763"/>
          <p14:tracePt t="36128" x="13927138" y="9402763"/>
          <p14:tracePt t="36130" x="13906500" y="9402763"/>
          <p14:tracePt t="36132" x="13885863" y="9402763"/>
          <p14:tracePt t="36136" x="13865225" y="9402763"/>
          <p14:tracePt t="36138" x="13844588" y="9402763"/>
          <p14:tracePt t="36140" x="13823950" y="9402763"/>
          <p14:tracePt t="36141" x="13803313" y="9402763"/>
          <p14:tracePt t="36145" x="13782675" y="9402763"/>
          <p14:tracePt t="36148" x="13762038" y="9402763"/>
          <p14:tracePt t="36148" x="13741400" y="9382125"/>
          <p14:tracePt t="36150" x="13720763" y="9382125"/>
          <p14:tracePt t="36152" x="13700125" y="9382125"/>
          <p14:tracePt t="36155" x="13679488" y="9382125"/>
          <p14:tracePt t="36156" x="13658850" y="9382125"/>
          <p14:tracePt t="36158" x="13638213" y="9361488"/>
          <p14:tracePt t="37627" x="13658850" y="9361488"/>
          <p14:tracePt t="37632" x="13679488" y="9361488"/>
          <p14:tracePt t="37636" x="13700125" y="9361488"/>
          <p14:tracePt t="37639" x="13720763" y="9361488"/>
          <p14:tracePt t="37644" x="13741400" y="9361488"/>
          <p14:tracePt t="37646" x="13762038" y="9361488"/>
          <p14:tracePt t="37659" x="13782675" y="9361488"/>
          <p14:tracePt t="37667" x="13782675" y="9382125"/>
          <p14:tracePt t="37670" x="13782675" y="9402763"/>
          <p14:tracePt t="37673" x="13782675" y="9423400"/>
          <p14:tracePt t="37675" x="13782675" y="9444038"/>
          <p14:tracePt t="37677" x="13803313" y="9464675"/>
          <p14:tracePt t="37683" x="13803313" y="9505950"/>
          <p14:tracePt t="37686" x="13803313" y="9525000"/>
          <p14:tracePt t="37689" x="13803313" y="9545638"/>
          <p14:tracePt t="37690" x="13823950" y="9566275"/>
          <p14:tracePt t="37695" x="13823950" y="9586913"/>
          <p14:tracePt t="37698" x="13823950" y="9607550"/>
          <p14:tracePt t="37701" x="13823950" y="9628188"/>
          <p14:tracePt t="37702" x="13823950" y="9648825"/>
          <p14:tracePt t="37706" x="13844588" y="9669463"/>
          <p14:tracePt t="37710" x="13844588" y="9690100"/>
          <p14:tracePt t="37715" x="13844588" y="9710738"/>
          <p14:tracePt t="37719" x="13844588" y="9731375"/>
          <p14:tracePt t="37726" x="13844588" y="9752013"/>
          <p14:tracePt t="37736" x="13844588" y="9772650"/>
          <p14:tracePt t="37739" x="13865225" y="9772650"/>
          <p14:tracePt t="37751" x="13865225" y="9793288"/>
          <p14:tracePt t="37948" x="13865225" y="9772650"/>
          <p14:tracePt t="37983" x="13865225" y="9752013"/>
          <p14:tracePt t="38000" x="13865225" y="9731375"/>
          <p14:tracePt t="38004" x="13865225" y="9710738"/>
          <p14:tracePt t="38012" x="13865225" y="9690100"/>
          <p14:tracePt t="38021" x="13865225" y="9669463"/>
          <p14:tracePt t="38030" x="13865225" y="9648825"/>
          <p14:tracePt t="38037" x="13865225" y="9628188"/>
          <p14:tracePt t="38058" x="13865225" y="9607550"/>
          <p14:tracePt t="38076" x="13865225" y="9586913"/>
          <p14:tracePt t="38094" x="13865225" y="9566275"/>
          <p14:tracePt t="38098" x="13865225" y="9545638"/>
          <p14:tracePt t="38101" x="13885863" y="9545638"/>
          <p14:tracePt t="38109" x="13885863" y="9525000"/>
          <p14:tracePt t="38117" x="13885863" y="9505950"/>
          <p14:tracePt t="38118" x="13906500" y="9505950"/>
          <p14:tracePt t="38125" x="13906500" y="9485313"/>
          <p14:tracePt t="38125" x="13927138" y="9485313"/>
          <p14:tracePt t="38129" x="13927138" y="9464675"/>
          <p14:tracePt t="38135" x="13927138" y="9444038"/>
          <p14:tracePt t="38140" x="13947775" y="9444038"/>
          <p14:tracePt t="38143" x="13947775" y="9423400"/>
          <p14:tracePt t="38151" x="13947775" y="9402763"/>
          <p14:tracePt t="38155" x="13947775" y="9382125"/>
          <p14:tracePt t="38158" x="13968413" y="9382125"/>
          <p14:tracePt t="38163" x="13968413" y="9361488"/>
          <p14:tracePt t="38171" x="13968413" y="9340850"/>
          <p14:tracePt t="38175" x="13989050" y="9340850"/>
          <p14:tracePt t="38178" x="13989050" y="9320213"/>
          <p14:tracePt t="38183" x="13989050" y="9299575"/>
          <p14:tracePt t="38184" x="14009688" y="9299575"/>
          <p14:tracePt t="38309" x="14009688" y="9278938"/>
          <p14:tracePt t="38350" x="13989050" y="9278938"/>
          <p14:tracePt t="39037" x="13968413" y="9278938"/>
          <p14:tracePt t="39049" x="13947775" y="9278938"/>
          <p14:tracePt t="39050" x="13927138" y="9278938"/>
          <p14:tracePt t="39050" x="13906500" y="9278938"/>
          <p14:tracePt t="39054" x="13885863" y="9278938"/>
          <p14:tracePt t="39055" x="13865225" y="9278938"/>
          <p14:tracePt t="39058" x="13844588" y="9278938"/>
          <p14:tracePt t="39059" x="13823950" y="9278938"/>
          <p14:tracePt t="39062" x="13803313" y="9299575"/>
          <p14:tracePt t="39065" x="13782675" y="9299575"/>
          <p14:tracePt t="39068" x="13762038" y="9299575"/>
          <p14:tracePt t="39069" x="13741400" y="9299575"/>
          <p14:tracePt t="39072" x="13720763" y="9299575"/>
          <p14:tracePt t="39075" x="13700125" y="9299575"/>
          <p14:tracePt t="39078" x="13679488" y="9299575"/>
          <p14:tracePt t="39081" x="13658850" y="9299575"/>
          <p14:tracePt t="39082" x="13638213" y="9299575"/>
          <p14:tracePt t="39085" x="13617575" y="9299575"/>
          <p14:tracePt t="39087" x="13596938" y="9299575"/>
          <p14:tracePt t="39089" x="13577888" y="9299575"/>
          <p14:tracePt t="39093" x="13557250" y="9299575"/>
          <p14:tracePt t="39095" x="13536613" y="9299575"/>
          <p14:tracePt t="39098" x="13515975" y="9299575"/>
          <p14:tracePt t="39100" x="13495338" y="9278938"/>
          <p14:tracePt t="39103" x="13474700" y="9278938"/>
          <p14:tracePt t="39105" x="13454063" y="9278938"/>
          <p14:tracePt t="39109" x="13433425" y="9258300"/>
          <p14:tracePt t="39110" x="13412788" y="9258300"/>
          <p14:tracePt t="39112" x="13392150" y="9258300"/>
          <p14:tracePt t="39114" x="13371513" y="9237663"/>
          <p14:tracePt t="39116" x="13350875" y="9237663"/>
          <p14:tracePt t="39117" x="13330238" y="9217025"/>
          <p14:tracePt t="39119" x="13309600" y="9217025"/>
          <p14:tracePt t="39123" x="13268325" y="9196388"/>
          <p14:tracePt t="39124" x="13247688" y="9196388"/>
          <p14:tracePt t="39126" x="13227050" y="9175750"/>
          <p14:tracePt t="39128" x="13206413" y="9175750"/>
          <p14:tracePt t="39129" x="13206413" y="9155113"/>
          <p14:tracePt t="39130" x="13165138" y="9134475"/>
          <p14:tracePt t="39131" x="13144500" y="9134475"/>
          <p14:tracePt t="39133" x="13123863" y="9134475"/>
          <p14:tracePt t="39134" x="13103225" y="9113838"/>
          <p14:tracePt t="39135" x="13084175" y="9113838"/>
          <p14:tracePt t="39137" x="13042900" y="9113838"/>
          <p14:tracePt t="39138" x="13042900" y="9093200"/>
          <p14:tracePt t="39139" x="13022263" y="9072563"/>
          <p14:tracePt t="39140" x="13001625" y="9072563"/>
          <p14:tracePt t="39141" x="12980988" y="9072563"/>
          <p14:tracePt t="39142" x="12960350" y="9051925"/>
          <p14:tracePt t="39143" x="12939713" y="9051925"/>
          <p14:tracePt t="39144" x="12919075" y="9051925"/>
          <p14:tracePt t="39145" x="12877800" y="9051925"/>
          <p14:tracePt t="39146" x="12857163" y="9051925"/>
          <p14:tracePt t="39147" x="12836525" y="9031288"/>
          <p14:tracePt t="39149" x="12815888" y="9010650"/>
          <p14:tracePt t="39149" x="12795250" y="9010650"/>
          <p14:tracePt t="39150" x="12774613" y="9010650"/>
          <p14:tracePt t="39151" x="12733338" y="9010650"/>
          <p14:tracePt t="39152" x="12712700" y="8991600"/>
          <p14:tracePt t="39153" x="12692063" y="8991600"/>
          <p14:tracePt t="39154" x="12650788" y="8991600"/>
          <p14:tracePt t="39155" x="12609513" y="8970963"/>
          <p14:tracePt t="39156" x="12590463" y="8970963"/>
          <p14:tracePt t="39157" x="12569825" y="8970963"/>
          <p14:tracePt t="39158" x="12507913" y="8970963"/>
          <p14:tracePt t="39159" x="12487275" y="8970963"/>
          <p14:tracePt t="39161" x="12466638" y="8970963"/>
          <p14:tracePt t="39162" x="12425363" y="8970963"/>
          <p14:tracePt t="39162" x="12384088" y="8950325"/>
          <p14:tracePt t="39163" x="12342813" y="8950325"/>
          <p14:tracePt t="39164" x="12301538" y="8950325"/>
          <p14:tracePt t="39165" x="12280900" y="8929688"/>
          <p14:tracePt t="39166" x="12239625" y="8929688"/>
          <p14:tracePt t="39167" x="12177713" y="8929688"/>
          <p14:tracePt t="39168" x="12136438" y="8929688"/>
          <p14:tracePt t="39169" x="12096750" y="8929688"/>
          <p14:tracePt t="39170" x="12055475" y="8929688"/>
          <p14:tracePt t="39171" x="12014200" y="8929688"/>
          <p14:tracePt t="39172" x="11931650" y="8929688"/>
          <p14:tracePt t="39173" x="11890375" y="8929688"/>
          <p14:tracePt t="39176" x="11745913" y="8909050"/>
          <p14:tracePt t="39177" x="11684000" y="8909050"/>
          <p14:tracePt t="39178" x="11622088" y="8909050"/>
          <p14:tracePt t="39179" x="11582400" y="8909050"/>
          <p14:tracePt t="39180" x="11520488" y="8909050"/>
          <p14:tracePt t="39181" x="11458575" y="8909050"/>
          <p14:tracePt t="39182" x="11396663" y="8909050"/>
          <p14:tracePt t="39183" x="11355388" y="8909050"/>
          <p14:tracePt t="39184" x="11293475" y="8909050"/>
          <p14:tracePt t="39185" x="11210925" y="8909050"/>
          <p14:tracePt t="39186" x="11169650" y="8888413"/>
          <p14:tracePt t="39188" x="11109325" y="8888413"/>
          <p14:tracePt t="39188" x="11047413" y="8888413"/>
          <p14:tracePt t="39189" x="10985500" y="8888413"/>
          <p14:tracePt t="39190" x="10923588" y="8888413"/>
          <p14:tracePt t="39191" x="10861675" y="8867775"/>
          <p14:tracePt t="39192" x="10779125" y="8867775"/>
          <p14:tracePt t="39193" x="10717213" y="8867775"/>
          <p14:tracePt t="39194" x="10655300" y="8867775"/>
          <p14:tracePt t="39195" x="10574338" y="8847138"/>
          <p14:tracePt t="39196" x="10512425" y="8847138"/>
          <p14:tracePt t="39197" x="10429875" y="8847138"/>
          <p14:tracePt t="39198" x="10367963" y="8847138"/>
          <p14:tracePt t="39199" x="10306050" y="8847138"/>
          <p14:tracePt t="39200" x="10244138" y="8847138"/>
          <p14:tracePt t="39202" x="10182225" y="8847138"/>
          <p14:tracePt t="39202" x="10101263" y="8826500"/>
          <p14:tracePt t="39203" x="10039350" y="8826500"/>
          <p14:tracePt t="39204" x="9977438" y="8826500"/>
          <p14:tracePt t="39205" x="9894888" y="8805863"/>
          <p14:tracePt t="39206" x="9832975" y="8805863"/>
          <p14:tracePt t="39207" x="9750425" y="8805863"/>
          <p14:tracePt t="39208" x="9688513" y="8785225"/>
          <p14:tracePt t="39209" x="9628188" y="8785225"/>
          <p14:tracePt t="39210" x="9545638" y="8785225"/>
          <p14:tracePt t="39211" x="9504363" y="8785225"/>
          <p14:tracePt t="39212" x="9442450" y="8785225"/>
          <p14:tracePt t="39213" x="9380538" y="8764588"/>
          <p14:tracePt t="39215" x="9297988" y="8764588"/>
          <p14:tracePt t="39216" x="9236075" y="8764588"/>
          <p14:tracePt t="39216" x="9174163" y="8743950"/>
          <p14:tracePt t="39217" x="9113838" y="8743950"/>
          <p14:tracePt t="39218" x="9051925" y="8743950"/>
          <p14:tracePt t="39219" x="8990013" y="8723313"/>
          <p14:tracePt t="39220" x="8928100" y="8723313"/>
          <p14:tracePt t="39221" x="8886825" y="8723313"/>
          <p14:tracePt t="39222" x="8824913" y="8702675"/>
          <p14:tracePt t="39223" x="8763000" y="8702675"/>
          <p14:tracePt t="39224" x="8701088" y="8702675"/>
          <p14:tracePt t="39225" x="8640763" y="8702675"/>
          <p14:tracePt t="39226" x="8578850" y="8702675"/>
          <p14:tracePt t="39230" x="8434388" y="8682038"/>
          <p14:tracePt t="39230" x="8372475" y="8682038"/>
          <p14:tracePt t="39231" x="8310563" y="8682038"/>
          <p14:tracePt t="39232" x="8269288" y="8682038"/>
          <p14:tracePt t="39233" x="8228013" y="8682038"/>
          <p14:tracePt t="39234" x="8166100" y="8661400"/>
          <p14:tracePt t="39235" x="8126413" y="8661400"/>
          <p14:tracePt t="39236" x="8064500" y="8661400"/>
          <p14:tracePt t="39237" x="8023225" y="8661400"/>
          <p14:tracePt t="39238" x="7961313" y="8661400"/>
          <p14:tracePt t="39239" x="7920038" y="8661400"/>
          <p14:tracePt t="39240" x="7858125" y="8640763"/>
          <p14:tracePt t="39241" x="7816850" y="8640763"/>
          <p14:tracePt t="39242" x="7775575" y="8640763"/>
          <p14:tracePt t="39243" x="7713663" y="8640763"/>
          <p14:tracePt t="39244" x="7672388" y="8640763"/>
          <p14:tracePt t="39245" x="7632700" y="8640763"/>
          <p14:tracePt t="39246" x="7570788" y="8640763"/>
          <p14:tracePt t="39247" x="7508875" y="8640763"/>
          <p14:tracePt t="39248" x="7467600" y="8640763"/>
          <p14:tracePt t="39249" x="7426325" y="8640763"/>
          <p14:tracePt t="39250" x="7385050" y="8640763"/>
          <p14:tracePt t="39251" x="7343775" y="8640763"/>
          <p14:tracePt t="39252" x="7302500" y="8640763"/>
          <p14:tracePt t="39253" x="7240588" y="8640763"/>
          <p14:tracePt t="39255" x="7199313" y="8640763"/>
          <p14:tracePt t="39255" x="7138988" y="8640763"/>
          <p14:tracePt t="39256" x="7077075" y="8640763"/>
          <p14:tracePt t="39257" x="7035800" y="8640763"/>
          <p14:tracePt t="39258" x="6994525" y="8640763"/>
          <p14:tracePt t="39259" x="6932613" y="8640763"/>
          <p14:tracePt t="39260" x="6891338" y="8620125"/>
          <p14:tracePt t="39261" x="6850063" y="8620125"/>
          <p14:tracePt t="39262" x="6808788" y="8620125"/>
          <p14:tracePt t="39263" x="6767513" y="8620125"/>
          <p14:tracePt t="39264" x="6705600" y="8620125"/>
          <p14:tracePt t="39265" x="6665913" y="8620125"/>
          <p14:tracePt t="39266" x="6624638" y="8620125"/>
          <p14:tracePt t="39268" x="6583363" y="8620125"/>
          <p14:tracePt t="39268" x="6521450" y="8620125"/>
          <p14:tracePt t="39269" x="6480175" y="8620125"/>
          <p14:tracePt t="39270" x="6438900" y="8620125"/>
          <p14:tracePt t="39271" x="6376988" y="8620125"/>
          <p14:tracePt t="39273" x="6335713" y="8620125"/>
          <p14:tracePt t="39274" x="6273800" y="8620125"/>
          <p14:tracePt t="39275" x="6232525" y="8620125"/>
          <p14:tracePt t="39276" x="6191250" y="8620125"/>
          <p14:tracePt t="39277" x="6151563" y="8620125"/>
          <p14:tracePt t="39277" x="6089650" y="8620125"/>
          <p14:tracePt t="39278" x="6048375" y="8620125"/>
          <p14:tracePt t="39279" x="6007100" y="8599488"/>
          <p14:tracePt t="39280" x="5945188" y="8599488"/>
          <p14:tracePt t="39281" x="5883275" y="8599488"/>
          <p14:tracePt t="39282" x="5842000" y="8599488"/>
          <p14:tracePt t="39283" x="5800725" y="8599488"/>
          <p14:tracePt t="39284" x="5738813" y="8599488"/>
          <p14:tracePt t="39285" x="5678488" y="8599488"/>
          <p14:tracePt t="39286" x="5616575" y="8599488"/>
          <p14:tracePt t="39287" x="5575300" y="8599488"/>
          <p14:tracePt t="39288" x="5534025" y="8599488"/>
          <p14:tracePt t="39289" x="5472113" y="8599488"/>
          <p14:tracePt t="39290" x="5410200" y="8599488"/>
          <p14:tracePt t="39291" x="5368925" y="8599488"/>
          <p14:tracePt t="39292" x="5327650" y="8599488"/>
          <p14:tracePt t="39293" x="5265738" y="8599488"/>
          <p14:tracePt t="39296" x="5122863" y="8599488"/>
          <p14:tracePt t="39297" x="5040313" y="8599488"/>
          <p14:tracePt t="39298" x="4978400" y="8599488"/>
          <p14:tracePt t="39299" x="4937125" y="8599488"/>
          <p14:tracePt t="39300" x="4875213" y="8599488"/>
          <p14:tracePt t="39301" x="4813300" y="8599488"/>
          <p14:tracePt t="39302" x="4751388" y="8599488"/>
          <p14:tracePt t="39303" x="4710113" y="8599488"/>
          <p14:tracePt t="39304" x="4670425" y="8599488"/>
          <p14:tracePt t="39305" x="4608513" y="8599488"/>
          <p14:tracePt t="39306" x="4546600" y="8599488"/>
          <p14:tracePt t="39307" x="4484688" y="8599488"/>
          <p14:tracePt t="39308" x="4443413" y="8599488"/>
          <p14:tracePt t="39309" x="4381500" y="8599488"/>
          <p14:tracePt t="39310" x="4340225" y="8599488"/>
          <p14:tracePt t="39311" x="4298950" y="8620125"/>
          <p14:tracePt t="39312" x="4237038" y="8620125"/>
          <p14:tracePt t="39313" x="4176713" y="8620125"/>
          <p14:tracePt t="39314" x="4135438" y="8620125"/>
          <p14:tracePt t="39315" x="4073525" y="8620125"/>
          <p14:tracePt t="39316" x="4032250" y="8620125"/>
          <p14:tracePt t="39317" x="3990975" y="8640763"/>
          <p14:tracePt t="39318" x="3929063" y="8640763"/>
          <p14:tracePt t="39319" x="3887788" y="8640763"/>
          <p14:tracePt t="39321" x="3846513" y="8640763"/>
          <p14:tracePt t="39321" x="3784600" y="8661400"/>
          <p14:tracePt t="39322" x="3743325" y="8661400"/>
          <p14:tracePt t="39323" x="3683000" y="8682038"/>
          <p14:tracePt t="39324" x="3641725" y="8682038"/>
          <p14:tracePt t="39325" x="3600450" y="8682038"/>
          <p14:tracePt t="39326" x="3559175" y="8682038"/>
          <p14:tracePt t="39327" x="3517900" y="8682038"/>
          <p14:tracePt t="39328" x="3476625" y="8682038"/>
          <p14:tracePt t="39329" x="3414713" y="8702675"/>
          <p14:tracePt t="39330" x="3373438" y="8702675"/>
          <p14:tracePt t="39331" x="3352800" y="8702675"/>
          <p14:tracePt t="39332" x="3311525" y="8723313"/>
          <p14:tracePt t="39333" x="3270250" y="8723313"/>
          <p14:tracePt t="39334" x="3209925" y="8723313"/>
          <p14:tracePt t="39335" x="3189288" y="8743950"/>
          <p14:tracePt t="39337" x="3127375" y="8743950"/>
          <p14:tracePt t="39338" x="3086100" y="8743950"/>
          <p14:tracePt t="39339" x="3065463" y="8764588"/>
          <p14:tracePt t="39340" x="3024188" y="8764588"/>
          <p14:tracePt t="39341" x="2982913" y="8764588"/>
          <p14:tracePt t="39342" x="2962275" y="8785225"/>
          <p14:tracePt t="39343" x="2941638" y="8785225"/>
          <p14:tracePt t="39344" x="2900363" y="8785225"/>
          <p14:tracePt t="39345" x="2859088" y="8785225"/>
          <p14:tracePt t="39346" x="2838450" y="8785225"/>
          <p14:tracePt t="39348" x="2817813" y="8805863"/>
          <p14:tracePt t="39349" x="2797175" y="8805863"/>
          <p14:tracePt t="39350" x="2776538" y="8826500"/>
          <p14:tracePt t="39351" x="2735263" y="8826500"/>
          <p14:tracePt t="39352" x="2716213" y="8826500"/>
          <p14:tracePt t="39353" x="2695575" y="8826500"/>
          <p14:tracePt t="39354" x="2674938" y="8847138"/>
          <p14:tracePt t="39355" x="2633663" y="8847138"/>
          <p14:tracePt t="39356" x="2613025" y="8867775"/>
          <p14:tracePt t="39358" x="2592388" y="8867775"/>
          <p14:tracePt t="39359" x="2571750" y="8867775"/>
          <p14:tracePt t="39360" x="2551113" y="8867775"/>
          <p14:tracePt t="39364" x="2509838" y="8888413"/>
          <p14:tracePt t="39364" x="2489200" y="8909050"/>
          <p14:tracePt t="39367" x="2447925" y="8929688"/>
          <p14:tracePt t="39368" x="2427288" y="8929688"/>
          <p14:tracePt t="39369" x="2406650" y="8929688"/>
          <p14:tracePt t="39370" x="2386013" y="8950325"/>
          <p14:tracePt t="39372" x="2365375" y="8950325"/>
          <p14:tracePt t="39373" x="2344738" y="8950325"/>
          <p14:tracePt t="39374" x="2324100" y="8950325"/>
          <p14:tracePt t="39375" x="2324100" y="8970963"/>
          <p14:tracePt t="39376" x="2303463" y="8991600"/>
          <p14:tracePt t="39377" x="2282825" y="8991600"/>
          <p14:tracePt t="39379" x="2262188" y="8991600"/>
          <p14:tracePt t="39380" x="2241550" y="9010650"/>
          <p14:tracePt t="39381" x="2201863" y="9010650"/>
          <p14:tracePt t="39383" x="2181225" y="9010650"/>
          <p14:tracePt t="39384" x="2160588" y="9031288"/>
          <p14:tracePt t="39385" x="2139950" y="9031288"/>
          <p14:tracePt t="39387" x="2119313" y="9051925"/>
          <p14:tracePt t="39388" x="2098675" y="9051925"/>
          <p14:tracePt t="39389" x="2078038" y="9051925"/>
          <p14:tracePt t="39390" x="2057400" y="9072563"/>
          <p14:tracePt t="39392" x="2016125" y="9072563"/>
          <p14:tracePt t="39393" x="1995488" y="9072563"/>
          <p14:tracePt t="39394" x="1974850" y="9072563"/>
          <p14:tracePt t="39395" x="1954213" y="9093200"/>
          <p14:tracePt t="39396" x="1933575" y="9093200"/>
          <p14:tracePt t="39398" x="1912938" y="9093200"/>
          <p14:tracePt t="39399" x="1892300" y="9093200"/>
          <p14:tracePt t="39400" x="1851025" y="9113838"/>
          <p14:tracePt t="39401" x="1851025" y="9134475"/>
          <p14:tracePt t="39402" x="1830388" y="9134475"/>
          <p14:tracePt t="39403" x="1809750" y="9134475"/>
          <p14:tracePt t="39404" x="1789113" y="9134475"/>
          <p14:tracePt t="39405" x="1747838" y="9155113"/>
          <p14:tracePt t="39407" x="1728788" y="9175750"/>
          <p14:tracePt t="39408" x="1708150" y="9175750"/>
          <p14:tracePt t="39409" x="1687513" y="9175750"/>
          <p14:tracePt t="39410" x="1666875" y="9175750"/>
          <p14:tracePt t="39412" x="1625600" y="9196388"/>
          <p14:tracePt t="39417" x="1584325" y="9217025"/>
          <p14:tracePt t="39417" x="1543050" y="9217025"/>
          <p14:tracePt t="39418" x="1543050" y="9237663"/>
          <p14:tracePt t="39419" x="1522413" y="9237663"/>
          <p14:tracePt t="39420" x="1522413" y="9258300"/>
          <p14:tracePt t="39422" x="1501775" y="9258300"/>
          <p14:tracePt t="39423" x="1481138" y="9278938"/>
          <p14:tracePt t="39424" x="1460500" y="9278938"/>
          <p14:tracePt t="39425" x="1460500" y="9299575"/>
          <p14:tracePt t="39428" x="1439863" y="9299575"/>
          <p14:tracePt t="39428" x="1439863" y="9320213"/>
          <p14:tracePt t="39429" x="1419225" y="9320213"/>
          <p14:tracePt t="39430" x="1419225" y="9340850"/>
          <p14:tracePt t="39432" x="1419225" y="9361488"/>
          <p14:tracePt t="39435" x="1419225" y="9382125"/>
          <p14:tracePt t="39438" x="1419225" y="9402763"/>
          <p14:tracePt t="39439" x="1419225" y="9423400"/>
          <p14:tracePt t="39441" x="1419225" y="9444038"/>
          <p14:tracePt t="39443" x="1419225" y="9464675"/>
          <p14:tracePt t="39445" x="1419225" y="9485313"/>
          <p14:tracePt t="39447" x="1419225" y="9505950"/>
          <p14:tracePt t="39449" x="1419225" y="9525000"/>
          <p14:tracePt t="39452" x="1419225" y="9545638"/>
          <p14:tracePt t="39455" x="1419225" y="9566275"/>
          <p14:tracePt t="39457" x="1419225" y="9586913"/>
          <p14:tracePt t="39457" x="1419225" y="9607550"/>
          <p14:tracePt t="39459" x="1419225" y="9628188"/>
          <p14:tracePt t="39462" x="1419225" y="9648825"/>
          <p14:tracePt t="39463" x="1419225" y="9669463"/>
          <p14:tracePt t="39466" x="1419225" y="9690100"/>
          <p14:tracePt t="39470" x="1419225" y="9710738"/>
          <p14:tracePt t="39472" x="1419225" y="9731375"/>
          <p14:tracePt t="39473" x="1419225" y="9752013"/>
          <p14:tracePt t="39476" x="1419225" y="9772650"/>
          <p14:tracePt t="39479" x="1419225" y="9793288"/>
          <p14:tracePt t="39483" x="1419225" y="9813925"/>
          <p14:tracePt t="39484" x="1419225" y="9834563"/>
          <p14:tracePt t="39488" x="1419225" y="9855200"/>
          <p14:tracePt t="39490" x="1419225" y="9875838"/>
          <p14:tracePt t="39493" x="1419225" y="9896475"/>
          <p14:tracePt t="39495" x="1419225" y="9917113"/>
          <p14:tracePt t="39498" x="1398588" y="9937750"/>
          <p14:tracePt t="39501" x="1398588" y="9958388"/>
          <p14:tracePt t="39502" x="1377950" y="9958388"/>
          <p14:tracePt t="39504" x="1377950" y="9979025"/>
          <p14:tracePt t="39505" x="1377950" y="9999663"/>
          <p14:tracePt t="39508" x="1357313" y="9999663"/>
          <p14:tracePt t="39510" x="1357313" y="10020300"/>
          <p14:tracePt t="39511" x="1336675" y="10020300"/>
          <p14:tracePt t="39514" x="1336675" y="10039350"/>
          <p14:tracePt t="39516" x="1316038" y="10039350"/>
          <p14:tracePt t="39519" x="1295400" y="10059988"/>
          <p14:tracePt t="39523" x="1274763" y="10059988"/>
          <p14:tracePt t="39525" x="1274763" y="10080625"/>
          <p14:tracePt t="39527" x="1254125" y="10080625"/>
          <p14:tracePt t="39530" x="1254125" y="10101263"/>
          <p14:tracePt t="39534" x="1235075" y="10101263"/>
          <p14:tracePt t="39537" x="1214438" y="10121900"/>
          <p14:tracePt t="39546" x="1214438" y="10142538"/>
          <p14:tracePt t="39550" x="1193800" y="10142538"/>
          <p14:tracePt t="39554" x="1193800" y="10163175"/>
          <p14:tracePt t="39557" x="1193800" y="10183813"/>
          <p14:tracePt t="39562" x="1193800" y="10204450"/>
          <p14:tracePt t="39568" x="1193800" y="10225088"/>
          <p14:tracePt t="39572" x="1173163" y="10245725"/>
          <p14:tracePt t="39574" x="1173163" y="1026636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5029200" y="4259674"/>
            <a:ext cx="485350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26" name="Video 25">
            <a:hlinkClick r:id="" action="ppaction://media"/>
            <a:extLst>
              <a:ext uri="{FF2B5EF4-FFF2-40B4-BE49-F238E27FC236}">
                <a16:creationId xmlns:a16="http://schemas.microsoft.com/office/drawing/2014/main" id="{0E9BEDC7-D63D-B531-41C2-9E7D3155A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916421" y="3784335"/>
            <a:ext cx="2824223" cy="2824223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8"/>
    </mc:Choice>
    <mc:Fallback>
      <p:transition spd="slow" advTm="7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" x="2241550" y="10225088"/>
          <p14:tracePt t="78" x="2303463" y="10225088"/>
          <p14:tracePt t="79" x="2324100" y="10204450"/>
          <p14:tracePt t="79" x="2344738" y="10183813"/>
          <p14:tracePt t="80" x="2365375" y="10183813"/>
          <p14:tracePt t="82" x="2386013" y="10183813"/>
          <p14:tracePt t="83" x="2406650" y="10163175"/>
          <p14:tracePt t="83" x="2427288" y="10142538"/>
          <p14:tracePt t="84" x="2447925" y="10142538"/>
          <p14:tracePt t="85" x="2468563" y="10142538"/>
          <p14:tracePt t="86" x="2489200" y="10142538"/>
          <p14:tracePt t="87" x="2509838" y="10121900"/>
          <p14:tracePt t="88" x="2530475" y="10121900"/>
          <p14:tracePt t="89" x="2530475" y="10101263"/>
          <p14:tracePt t="90" x="2571750" y="10080625"/>
          <p14:tracePt t="166" x="2592388" y="10059988"/>
          <p14:tracePt t="169" x="2613025" y="10059988"/>
          <p14:tracePt t="170" x="2613025" y="10039350"/>
          <p14:tracePt t="170" x="2633663" y="10039350"/>
          <p14:tracePt t="171" x="2654300" y="10039350"/>
          <p14:tracePt t="173" x="2674938" y="10020300"/>
          <p14:tracePt t="175" x="2695575" y="9999663"/>
          <p14:tracePt t="179" x="2716213" y="9999663"/>
          <p14:tracePt t="180" x="2735263" y="9979025"/>
          <p14:tracePt t="182" x="2755900" y="9958388"/>
          <p14:tracePt t="182" x="2755900" y="9937750"/>
          <p14:tracePt t="183" x="2776538" y="9937750"/>
          <p14:tracePt t="187" x="2776538" y="9917113"/>
          <p14:tracePt t="189" x="2797175" y="9917113"/>
          <p14:tracePt t="191" x="2817813" y="9917113"/>
          <p14:tracePt t="193" x="2817813" y="9896475"/>
          <p14:tracePt t="195" x="2838450" y="9896475"/>
          <p14:tracePt t="195" x="2838450" y="9875838"/>
          <p14:tracePt t="197" x="2859088" y="9875838"/>
          <p14:tracePt t="202" x="2859088" y="9855200"/>
          <p14:tracePt t="206" x="2879725" y="9834563"/>
          <p14:tracePt t="208" x="2900363" y="9834563"/>
          <p14:tracePt t="217" x="2921000" y="9813925"/>
          <p14:tracePt t="226" x="2941638" y="9813925"/>
          <p14:tracePt t="228" x="2941638" y="9793288"/>
          <p14:tracePt t="228" x="2962275" y="9793288"/>
          <p14:tracePt t="232" x="2982913" y="9793288"/>
          <p14:tracePt t="236" x="3003550" y="9793288"/>
          <p14:tracePt t="239" x="3024188" y="9793288"/>
          <p14:tracePt t="242" x="3044825" y="9793288"/>
          <p14:tracePt t="243" x="3065463" y="9793288"/>
          <p14:tracePt t="247" x="3086100" y="9793288"/>
          <p14:tracePt t="249" x="3106738" y="9793288"/>
          <p14:tracePt t="251" x="3127375" y="9793288"/>
          <p14:tracePt t="252" x="3148013" y="9793288"/>
          <p14:tracePt t="253" x="3168650" y="9793288"/>
          <p14:tracePt t="255" x="3189288" y="9793288"/>
          <p14:tracePt t="258" x="3209925" y="9793288"/>
          <p14:tracePt t="258" x="3228975" y="9793288"/>
          <p14:tracePt t="259" x="3249613" y="9793288"/>
          <p14:tracePt t="261" x="3270250" y="9793288"/>
          <p14:tracePt t="263" x="3311525" y="9793288"/>
          <p14:tracePt t="265" x="3332163" y="9793288"/>
          <p14:tracePt t="266" x="3352800" y="9793288"/>
          <p14:tracePt t="267" x="3373438" y="9793288"/>
          <p14:tracePt t="268" x="3394075" y="9793288"/>
          <p14:tracePt t="269" x="3414713" y="9793288"/>
          <p14:tracePt t="271" x="3435350" y="9793288"/>
          <p14:tracePt t="272" x="3476625" y="9793288"/>
          <p14:tracePt t="273" x="3497263" y="9793288"/>
          <p14:tracePt t="274" x="3517900" y="9793288"/>
          <p14:tracePt t="275" x="3538538" y="9793288"/>
          <p14:tracePt t="276" x="3559175" y="9793288"/>
          <p14:tracePt t="277" x="3579813" y="9793288"/>
          <p14:tracePt t="278" x="3600450" y="9793288"/>
          <p14:tracePt t="279" x="3641725" y="9793288"/>
          <p14:tracePt t="280" x="3662363" y="9793288"/>
          <p14:tracePt t="281" x="3683000" y="9793288"/>
          <p14:tracePt t="282" x="3722688" y="9793288"/>
          <p14:tracePt t="283" x="3743325" y="9793288"/>
          <p14:tracePt t="285" x="3763963" y="9793288"/>
          <p14:tracePt t="285" x="3784600" y="9793288"/>
          <p14:tracePt t="286" x="3805238" y="9793288"/>
          <p14:tracePt t="287" x="3825875" y="9813925"/>
          <p14:tracePt t="288" x="3887788" y="9813925"/>
          <p14:tracePt t="289" x="3908425" y="9813925"/>
          <p14:tracePt t="290" x="3929063" y="9813925"/>
          <p14:tracePt t="291" x="3949700" y="9813925"/>
          <p14:tracePt t="292" x="3990975" y="9834563"/>
          <p14:tracePt t="293" x="4032250" y="9834563"/>
          <p14:tracePt t="294" x="4073525" y="9834563"/>
          <p14:tracePt t="295" x="4094163" y="9834563"/>
          <p14:tracePt t="296" x="4135438" y="9834563"/>
          <p14:tracePt t="300" x="4216400" y="9855200"/>
          <p14:tracePt t="301" x="4257675" y="9855200"/>
          <p14:tracePt t="301" x="4298950" y="9855200"/>
          <p14:tracePt t="302" x="4340225" y="9855200"/>
          <p14:tracePt t="303" x="4360863" y="9855200"/>
          <p14:tracePt t="305" x="4381500" y="9855200"/>
          <p14:tracePt t="305" x="4443413" y="9875838"/>
          <p14:tracePt t="306" x="4484688" y="9875838"/>
          <p14:tracePt t="307" x="4505325" y="9875838"/>
          <p14:tracePt t="308" x="4525963" y="9875838"/>
          <p14:tracePt t="309" x="4567238" y="9875838"/>
          <p14:tracePt t="311" x="4587875" y="9896475"/>
          <p14:tracePt t="312" x="4608513" y="9896475"/>
          <p14:tracePt t="312" x="4649788" y="9896475"/>
          <p14:tracePt t="313" x="4691063" y="9896475"/>
          <p14:tracePt t="314" x="4710113" y="9896475"/>
          <p14:tracePt t="315" x="4730750" y="9896475"/>
          <p14:tracePt t="316" x="4772025" y="9917113"/>
          <p14:tracePt t="317" x="4792663" y="9917113"/>
          <p14:tracePt t="318" x="4833938" y="9917113"/>
          <p14:tracePt t="319" x="4875213" y="9937750"/>
          <p14:tracePt t="320" x="4895850" y="9937750"/>
          <p14:tracePt t="321" x="4916488" y="9937750"/>
          <p14:tracePt t="322" x="4937125" y="9937750"/>
          <p14:tracePt t="323" x="4978400" y="9937750"/>
          <p14:tracePt t="324" x="4999038" y="9937750"/>
          <p14:tracePt t="325" x="5019675" y="9937750"/>
          <p14:tracePt t="326" x="5060950" y="9937750"/>
          <p14:tracePt t="327" x="5081588" y="9937750"/>
          <p14:tracePt t="328" x="5102225" y="9958388"/>
          <p14:tracePt t="329" x="5122863" y="9958388"/>
          <p14:tracePt t="330" x="5164138" y="9958388"/>
          <p14:tracePt t="332" x="5203825" y="9958388"/>
          <p14:tracePt t="334" x="5224463" y="9958388"/>
          <p14:tracePt t="335" x="5245100" y="9979025"/>
          <p14:tracePt t="336" x="5265738" y="9979025"/>
          <p14:tracePt t="338" x="5286375" y="9979025"/>
          <p14:tracePt t="339" x="5307013" y="9979025"/>
          <p14:tracePt t="340" x="5327650" y="9979025"/>
          <p14:tracePt t="341" x="5348288" y="9979025"/>
          <p14:tracePt t="343" x="5368925" y="9979025"/>
          <p14:tracePt t="346" x="5389563" y="9979025"/>
          <p14:tracePt t="348" x="5410200" y="9979025"/>
          <p14:tracePt t="351" x="5430838" y="9979025"/>
          <p14:tracePt t="353" x="5451475" y="9979025"/>
          <p14:tracePt t="355" x="5472113" y="9979025"/>
          <p14:tracePt t="359" x="5492750" y="9979025"/>
          <p14:tracePt t="360" x="5513388" y="9979025"/>
          <p14:tracePt t="362" x="5534025" y="9999663"/>
          <p14:tracePt t="367" x="5554663" y="9999663"/>
          <p14:tracePt t="368" x="5575300" y="9999663"/>
          <p14:tracePt t="370" x="5595938" y="9999663"/>
          <p14:tracePt t="373" x="5616575" y="9999663"/>
          <p14:tracePt t="374" x="5637213" y="10020300"/>
          <p14:tracePt t="378" x="5657850" y="10020300"/>
          <p14:tracePt t="378" x="5678488" y="10020300"/>
          <p14:tracePt t="379" x="5678488" y="10039350"/>
          <p14:tracePt t="380" x="5697538" y="10039350"/>
          <p14:tracePt t="383" x="5718175" y="10039350"/>
          <p14:tracePt t="385" x="5738813" y="10059988"/>
          <p14:tracePt t="386" x="5759450" y="10059988"/>
          <p14:tracePt t="388" x="5780088" y="10059988"/>
          <p14:tracePt t="391" x="5800725" y="10059988"/>
          <p14:tracePt t="392" x="5821363" y="10080625"/>
          <p14:tracePt t="392" x="5842000" y="10080625"/>
          <p14:tracePt t="394" x="5862638" y="10080625"/>
          <p14:tracePt t="395" x="5883275" y="10080625"/>
          <p14:tracePt t="396" x="5903913" y="10080625"/>
          <p14:tracePt t="397" x="5924550" y="10101263"/>
          <p14:tracePt t="399" x="5965825" y="10121900"/>
          <p14:tracePt t="402" x="5986463" y="10121900"/>
          <p14:tracePt t="403" x="6007100" y="10121900"/>
          <p14:tracePt t="403" x="6027738" y="10121900"/>
          <p14:tracePt t="404" x="6069013" y="10121900"/>
          <p14:tracePt t="405" x="6089650" y="10142538"/>
          <p14:tracePt t="406" x="6110288" y="10142538"/>
          <p14:tracePt t="407" x="6130925" y="10142538"/>
          <p14:tracePt t="408" x="6130925" y="10163175"/>
          <p14:tracePt t="409" x="6172200" y="10163175"/>
          <p14:tracePt t="410" x="6191250" y="10163175"/>
          <p14:tracePt t="411" x="6211888" y="10163175"/>
          <p14:tracePt t="412" x="6232525" y="10163175"/>
          <p14:tracePt t="413" x="6253163" y="10183813"/>
          <p14:tracePt t="414" x="6273800" y="10183813"/>
          <p14:tracePt t="415" x="6294438" y="10183813"/>
          <p14:tracePt t="417" x="6335713" y="10183813"/>
          <p14:tracePt t="418" x="6356350" y="10183813"/>
          <p14:tracePt t="419" x="6376988" y="10183813"/>
          <p14:tracePt t="420" x="6418263" y="10183813"/>
          <p14:tracePt t="421" x="6438900" y="10204450"/>
          <p14:tracePt t="422" x="6459538" y="10204450"/>
          <p14:tracePt t="422" x="6500813" y="10204450"/>
          <p14:tracePt t="424" x="6521450" y="10225088"/>
          <p14:tracePt t="424" x="6542088" y="10225088"/>
          <p14:tracePt t="425" x="6583363" y="10225088"/>
          <p14:tracePt t="427" x="6604000" y="10225088"/>
          <p14:tracePt t="427" x="6624638" y="10245725"/>
          <p14:tracePt t="428" x="6645275" y="10245725"/>
          <p14:tracePt t="429" x="6684963" y="10245725"/>
          <p14:tracePt t="431" x="6726238" y="10245725"/>
          <p14:tracePt t="434" x="6808788" y="10245725"/>
          <p14:tracePt t="435" x="6829425" y="10245725"/>
          <p14:tracePt t="436" x="6850063" y="10266363"/>
          <p14:tracePt t="436" x="6891338" y="10266363"/>
          <p14:tracePt t="438" x="6932613" y="10266363"/>
          <p14:tracePt t="439" x="6973888" y="10266363"/>
          <p14:tracePt t="440" x="6994525" y="10266363"/>
          <p14:tracePt t="580" x="11807825" y="10225088"/>
          <p14:tracePt t="581" x="11849100" y="10204450"/>
          <p14:tracePt t="581" x="11869738" y="10204450"/>
          <p14:tracePt t="582" x="11911013" y="10183813"/>
          <p14:tracePt t="583" x="11952288" y="10163175"/>
          <p14:tracePt t="584" x="11993563" y="10142538"/>
          <p14:tracePt t="585" x="12034838" y="10121900"/>
          <p14:tracePt t="586" x="12076113" y="10101263"/>
          <p14:tracePt t="587" x="12096750" y="10080625"/>
          <p14:tracePt t="588" x="12136438" y="10059988"/>
          <p14:tracePt t="589" x="12177713" y="10039350"/>
          <p14:tracePt t="591" x="12239625" y="10020300"/>
          <p14:tracePt t="592" x="12280900" y="9979025"/>
          <p14:tracePt t="592" x="12322175" y="9979025"/>
          <p14:tracePt t="593" x="12363450" y="9937750"/>
          <p14:tracePt t="594" x="12404725" y="9917113"/>
          <p14:tracePt t="595" x="12446000" y="9917113"/>
          <p14:tracePt t="596" x="12487275" y="9875838"/>
          <p14:tracePt t="597" x="12507913" y="9875838"/>
          <p14:tracePt t="598" x="12569825" y="9834563"/>
          <p14:tracePt t="599" x="12609513" y="9813925"/>
          <p14:tracePt t="600" x="12650788" y="9793288"/>
          <p14:tracePt t="601" x="12692063" y="9752013"/>
          <p14:tracePt t="602" x="12753975" y="9752013"/>
          <p14:tracePt t="603" x="12815888" y="9710738"/>
          <p14:tracePt t="605" x="12857163" y="9669463"/>
          <p14:tracePt t="606" x="12898438" y="9648825"/>
          <p14:tracePt t="607" x="12939713" y="9607550"/>
          <p14:tracePt t="607" x="13001625" y="9586913"/>
          <p14:tracePt t="608" x="13042900" y="9566275"/>
          <p14:tracePt t="609" x="13084175" y="9545638"/>
          <p14:tracePt t="610" x="13123863" y="9505950"/>
          <p14:tracePt t="611" x="13185775" y="9485313"/>
          <p14:tracePt t="612" x="13247688" y="9444038"/>
          <p14:tracePt t="613" x="13288963" y="9423400"/>
          <p14:tracePt t="614" x="13330238" y="9382125"/>
          <p14:tracePt t="615" x="13392150" y="9361488"/>
          <p14:tracePt t="616" x="13454063" y="9320213"/>
          <p14:tracePt t="620" x="13638213" y="9196388"/>
          <p14:tracePt t="621" x="13679488" y="9175750"/>
          <p14:tracePt t="622" x="13720763" y="9134475"/>
          <p14:tracePt t="623" x="13762038" y="9113838"/>
          <p14:tracePt t="623" x="13823950" y="9072563"/>
          <p14:tracePt t="624" x="13885863" y="9031288"/>
          <p14:tracePt t="625" x="13947775" y="8991600"/>
          <p14:tracePt t="626" x="14009688" y="8950325"/>
          <p14:tracePt t="627" x="14050963" y="8929688"/>
          <p14:tracePt t="628" x="14111288" y="8888413"/>
          <p14:tracePt t="629" x="14152563" y="8847138"/>
          <p14:tracePt t="631" x="14214475" y="8805863"/>
          <p14:tracePt t="631" x="14255750" y="8764588"/>
          <p14:tracePt t="633" x="14317663" y="8723313"/>
          <p14:tracePt t="633" x="14358938" y="8702675"/>
          <p14:tracePt t="634" x="14420850" y="8661400"/>
          <p14:tracePt t="635" x="14462125" y="8620125"/>
          <p14:tracePt t="636" x="14503400" y="8578850"/>
          <p14:tracePt t="637" x="14565313" y="8558213"/>
          <p14:tracePt t="638" x="14625638" y="8516938"/>
          <p14:tracePt t="639" x="14666913" y="8477250"/>
          <p14:tracePt t="640" x="14728825" y="8435975"/>
          <p14:tracePt t="641" x="14770100" y="8415338"/>
          <p14:tracePt t="642" x="14811375" y="8374063"/>
          <p14:tracePt t="643" x="14852650" y="8312150"/>
          <p14:tracePt t="644" x="14893925" y="8312150"/>
          <p14:tracePt t="646" x="14955838" y="8250238"/>
          <p14:tracePt t="646" x="14976475" y="8229600"/>
          <p14:tracePt t="647" x="15017750" y="8188325"/>
          <p14:tracePt t="648" x="15078075" y="8167688"/>
          <p14:tracePt t="649" x="15098713" y="8147050"/>
          <p14:tracePt t="650" x="15119350" y="8105775"/>
          <p14:tracePt t="651" x="15181263" y="8085138"/>
          <p14:tracePt t="652" x="15201900" y="8043863"/>
          <p14:tracePt t="653" x="15243175" y="8023225"/>
          <p14:tracePt t="654" x="15263813" y="7981950"/>
          <p14:tracePt t="655" x="15284450" y="7962900"/>
          <p14:tracePt t="656" x="15325725" y="7942263"/>
          <p14:tracePt t="658" x="15346363" y="7921625"/>
          <p14:tracePt t="659" x="15367000" y="7880350"/>
          <p14:tracePt t="660" x="15387638" y="7859713"/>
          <p14:tracePt t="661" x="15408275" y="7839075"/>
          <p14:tracePt t="662" x="15428913" y="7818438"/>
          <p14:tracePt t="662" x="15449550" y="7797800"/>
          <p14:tracePt t="663" x="15470188" y="7777163"/>
          <p14:tracePt t="664" x="15470188" y="7756525"/>
          <p14:tracePt t="665" x="15511463" y="7715250"/>
          <p14:tracePt t="667" x="15511463" y="7694613"/>
          <p14:tracePt t="668" x="15532100" y="7673975"/>
          <p14:tracePt t="674" x="15571788" y="7591425"/>
          <p14:tracePt t="675" x="15571788" y="7550150"/>
          <p14:tracePt t="677" x="15571788" y="7529513"/>
          <p14:tracePt t="679" x="15571788" y="7508875"/>
          <p14:tracePt t="679" x="15571788" y="7467600"/>
          <p14:tracePt t="681" x="15571788" y="7448550"/>
          <p14:tracePt t="683" x="15571788" y="7427913"/>
          <p14:tracePt t="685" x="15571788" y="7407275"/>
          <p14:tracePt t="686" x="15571788" y="7386638"/>
          <p14:tracePt t="688" x="15571788" y="7366000"/>
          <p14:tracePt t="689" x="15571788" y="7345363"/>
          <p14:tracePt t="689" x="15552738" y="7345363"/>
          <p14:tracePt t="691" x="15532100" y="7324725"/>
          <p14:tracePt t="692" x="15532100" y="7283450"/>
          <p14:tracePt t="694" x="15511463" y="7262813"/>
          <p14:tracePt t="695" x="15490825" y="7242175"/>
          <p14:tracePt t="696" x="15470188" y="7221538"/>
          <p14:tracePt t="698" x="15470188" y="7200900"/>
          <p14:tracePt t="699" x="15449550" y="7200900"/>
          <p14:tracePt t="699" x="15449550" y="7180263"/>
          <p14:tracePt t="700" x="15428913" y="7180263"/>
          <p14:tracePt t="701" x="15408275" y="7138988"/>
          <p14:tracePt t="702" x="15387638" y="7138988"/>
          <p14:tracePt t="703" x="15367000" y="7097713"/>
          <p14:tracePt t="704" x="15346363" y="7097713"/>
          <p14:tracePt t="705" x="15305088" y="7077075"/>
          <p14:tracePt t="707" x="15284450" y="7056438"/>
          <p14:tracePt t="708" x="15263813" y="7035800"/>
          <p14:tracePt t="709" x="15222538" y="7015163"/>
          <p14:tracePt t="711" x="15201900" y="6994525"/>
          <p14:tracePt t="712" x="15181263" y="6973888"/>
          <p14:tracePt t="713" x="15139988" y="6973888"/>
          <p14:tracePt t="714" x="15119350" y="6953250"/>
          <p14:tracePt t="714" x="15098713" y="6934200"/>
          <p14:tracePt t="715" x="15059025" y="6913563"/>
          <p14:tracePt t="716" x="15017750" y="6892925"/>
          <p14:tracePt t="717" x="14997113" y="6892925"/>
          <p14:tracePt t="718" x="14955838" y="6872288"/>
          <p14:tracePt t="719" x="14935200" y="6851650"/>
          <p14:tracePt t="720" x="14914563" y="6851650"/>
          <p14:tracePt t="721" x="14873288" y="6831013"/>
          <p14:tracePt t="722" x="14852650" y="6810375"/>
          <p14:tracePt t="723" x="14811375" y="6789738"/>
          <p14:tracePt t="726" x="14728825" y="6769100"/>
          <p14:tracePt t="727" x="14708188" y="6748463"/>
          <p14:tracePt t="727" x="14666913" y="6748463"/>
          <p14:tracePt t="728" x="14646275" y="6727825"/>
          <p14:tracePt t="729" x="14625638" y="6707188"/>
          <p14:tracePt t="731" x="14565313" y="6707188"/>
          <p14:tracePt t="731" x="14544675" y="6707188"/>
          <p14:tracePt t="732" x="14524038" y="6686550"/>
          <p14:tracePt t="733" x="14482763" y="6686550"/>
          <p14:tracePt t="734" x="14462125" y="6665913"/>
          <p14:tracePt t="735" x="14441488" y="6665913"/>
          <p14:tracePt t="736" x="14400213" y="6665913"/>
          <p14:tracePt t="738" x="14379575" y="6645275"/>
          <p14:tracePt t="739" x="14338300" y="6645275"/>
          <p14:tracePt t="739" x="14317663" y="6624638"/>
          <p14:tracePt t="740" x="14276388" y="6624638"/>
          <p14:tracePt t="741" x="14255750" y="6604000"/>
          <p14:tracePt t="742" x="14235113" y="6604000"/>
          <p14:tracePt t="743" x="14193838" y="6604000"/>
          <p14:tracePt t="744" x="14173200" y="6604000"/>
          <p14:tracePt t="745" x="14152563" y="6604000"/>
          <p14:tracePt t="746" x="14131925" y="6604000"/>
          <p14:tracePt t="747" x="14111288" y="6583363"/>
          <p14:tracePt t="748" x="14090650" y="6583363"/>
          <p14:tracePt t="749" x="14071600" y="6583363"/>
          <p14:tracePt t="751" x="14050963" y="6583363"/>
          <p14:tracePt t="752" x="14030325" y="6583363"/>
          <p14:tracePt t="753" x="13989050" y="6583363"/>
          <p14:tracePt t="754" x="13968413" y="6583363"/>
          <p14:tracePt t="756" x="13947775" y="6583363"/>
          <p14:tracePt t="757" x="13927138" y="6583363"/>
          <p14:tracePt t="759" x="13906500" y="6562725"/>
          <p14:tracePt t="761" x="13885863" y="6562725"/>
          <p14:tracePt t="763" x="13865225" y="6562725"/>
          <p14:tracePt t="765" x="13844588" y="6562725"/>
          <p14:tracePt t="767" x="13823950" y="6562725"/>
          <p14:tracePt t="769" x="13803313" y="6562725"/>
          <p14:tracePt t="771" x="13782675" y="6562725"/>
          <p14:tracePt t="774" x="13762038" y="6562725"/>
          <p14:tracePt t="784" x="13741400" y="6562725"/>
          <p14:tracePt t="892" x="13741400" y="6542088"/>
          <p14:tracePt t="906" x="13741400" y="6521450"/>
          <p14:tracePt t="915" x="13741400" y="6500813"/>
          <p14:tracePt t="925" x="13741400" y="6480175"/>
          <p14:tracePt t="934" x="13741400" y="6459538"/>
          <p14:tracePt t="947" x="13741400" y="6438900"/>
          <p14:tracePt t="971" x="13741400" y="6419850"/>
          <p14:tracePt t="989" x="13762038" y="6419850"/>
          <p14:tracePt t="996" x="13782675" y="6419850"/>
          <p14:tracePt t="1002" x="13782675" y="6399213"/>
          <p14:tracePt t="1007" x="13803313" y="6399213"/>
          <p14:tracePt t="1016" x="13823950" y="6399213"/>
          <p14:tracePt t="1024" x="13844588" y="6399213"/>
          <p14:tracePt t="1026" x="13844588" y="6378575"/>
          <p14:tracePt t="1028" x="13865225" y="6378575"/>
          <p14:tracePt t="1035" x="13885863" y="6378575"/>
          <p14:tracePt t="1040" x="13906500" y="6378575"/>
          <p14:tracePt t="1048" x="13927138" y="6378575"/>
          <p14:tracePt t="1050" x="13947775" y="6378575"/>
          <p14:tracePt t="1058" x="13968413" y="6378575"/>
          <p14:tracePt t="1065" x="13989050" y="6378575"/>
          <p14:tracePt t="1073" x="14009688" y="6378575"/>
          <p14:tracePt t="1078" x="14030325" y="6378575"/>
          <p14:tracePt t="1097" x="14050963" y="6378575"/>
          <p14:tracePt t="1152" x="14050963" y="6357938"/>
          <p14:tracePt t="1156" x="14071600" y="6357938"/>
          <p14:tracePt t="1173" x="14071600" y="6337300"/>
          <p14:tracePt t="1175" x="14090650" y="6337300"/>
          <p14:tracePt t="1185" x="14111288" y="6337300"/>
          <p14:tracePt t="1185" x="14111288" y="6316663"/>
          <p14:tracePt t="1193" x="14111288" y="6296025"/>
          <p14:tracePt t="1198" x="14131925" y="6296025"/>
          <p14:tracePt t="1203" x="14131925" y="6275388"/>
          <p14:tracePt t="1211" x="14152563" y="6254750"/>
          <p14:tracePt t="1219" x="14152563" y="6234113"/>
          <p14:tracePt t="1221" x="14152563" y="6213475"/>
          <p14:tracePt t="1224" x="14173200" y="6213475"/>
          <p14:tracePt t="1228" x="14173200" y="6192838"/>
          <p14:tracePt t="1234" x="14173200" y="6172200"/>
          <p14:tracePt t="1241" x="14173200" y="6151563"/>
          <p14:tracePt t="1247" x="14193838" y="6130925"/>
          <p14:tracePt t="1249" x="14193838" y="6110288"/>
          <p14:tracePt t="1254" x="14193838" y="6089650"/>
          <p14:tracePt t="1259" x="14193838" y="6069013"/>
          <p14:tracePt t="1261" x="14214475" y="6069013"/>
          <p14:tracePt t="1262" x="14214475" y="6048375"/>
          <p14:tracePt t="1264" x="14214475" y="6027738"/>
          <p14:tracePt t="1269" x="14214475" y="6007100"/>
          <p14:tracePt t="1274" x="14214475" y="5986463"/>
          <p14:tracePt t="1276" x="14214475" y="5965825"/>
          <p14:tracePt t="1278" x="14214475" y="5945188"/>
          <p14:tracePt t="1282" x="14214475" y="5924550"/>
          <p14:tracePt t="1283" x="14193838" y="5924550"/>
          <p14:tracePt t="1287" x="14193838" y="5905500"/>
          <p14:tracePt t="1291" x="14193838" y="5884863"/>
          <p14:tracePt t="1292" x="14193838" y="5864225"/>
          <p14:tracePt t="1293" x="14173200" y="5864225"/>
          <p14:tracePt t="1298" x="14173200" y="5843588"/>
          <p14:tracePt t="1299" x="14152563" y="5843588"/>
          <p14:tracePt t="1303" x="14152563" y="5822950"/>
          <p14:tracePt t="1305" x="14131925" y="5822950"/>
          <p14:tracePt t="1307" x="14131925" y="5802313"/>
          <p14:tracePt t="1310" x="14111288" y="5802313"/>
          <p14:tracePt t="1311" x="14111288" y="5781675"/>
          <p14:tracePt t="1312" x="14090650" y="5781675"/>
          <p14:tracePt t="1316" x="14071600" y="5781675"/>
          <p14:tracePt t="1317" x="14071600" y="5761038"/>
          <p14:tracePt t="1322" x="14050963" y="5761038"/>
          <p14:tracePt t="1327" x="14009688" y="5740400"/>
          <p14:tracePt t="1332" x="13989050" y="5740400"/>
          <p14:tracePt t="1333" x="13989050" y="5719763"/>
          <p14:tracePt t="1335" x="13968413" y="5719763"/>
          <p14:tracePt t="1339" x="13968413" y="5699125"/>
          <p14:tracePt t="1339" x="13947775" y="5699125"/>
          <p14:tracePt t="1342" x="13927138" y="5699125"/>
          <p14:tracePt t="1348" x="13906500" y="5699125"/>
          <p14:tracePt t="1349" x="13906500" y="5678488"/>
          <p14:tracePt t="1351" x="13885863" y="5678488"/>
          <p14:tracePt t="1356" x="13865225" y="5678488"/>
          <p14:tracePt t="1359" x="13844588" y="5678488"/>
          <p14:tracePt t="1363" x="13844588" y="5657850"/>
          <p14:tracePt t="1365" x="13823950" y="5657850"/>
          <p14:tracePt t="1371" x="13803313" y="5657850"/>
          <p14:tracePt t="1393" x="13782675" y="5657850"/>
          <p14:tracePt t="1438" x="13782675" y="5637213"/>
          <p14:tracePt t="1452" x="13782675" y="5616575"/>
          <p14:tracePt t="1458" x="13762038" y="5616575"/>
          <p14:tracePt t="1461" x="13762038" y="5595938"/>
          <p14:tracePt t="1466" x="13762038" y="5575300"/>
          <p14:tracePt t="1470" x="13741400" y="5575300"/>
          <p14:tracePt t="1472" x="13741400" y="5554663"/>
          <p14:tracePt t="1478" x="13741400" y="5534025"/>
          <p14:tracePt t="1481" x="13720763" y="5534025"/>
          <p14:tracePt t="1481" x="13720763" y="5513388"/>
          <p14:tracePt t="1487" x="13720763" y="5492750"/>
          <p14:tracePt t="1492" x="13700125" y="5492750"/>
          <p14:tracePt t="1492" x="13700125" y="5472113"/>
          <p14:tracePt t="1494" x="13679488" y="5472113"/>
          <p14:tracePt t="1499" x="13679488" y="5451475"/>
          <p14:tracePt t="1502" x="13679488" y="5430838"/>
          <p14:tracePt t="1505" x="13658850" y="5430838"/>
          <p14:tracePt t="1508" x="13658850" y="5410200"/>
          <p14:tracePt t="1513" x="13638213" y="5410200"/>
          <p14:tracePt t="1513" x="13638213" y="5391150"/>
          <p14:tracePt t="1520" x="13617575" y="5370513"/>
          <p14:tracePt t="1521" x="13617575" y="5349875"/>
          <p14:tracePt t="1523" x="13596938" y="5349875"/>
          <p14:tracePt t="1528" x="13596938" y="5329238"/>
          <p14:tracePt t="1531" x="13577888" y="5329238"/>
          <p14:tracePt t="1533" x="13577888" y="5308600"/>
          <p14:tracePt t="1539" x="13557250" y="5308600"/>
          <p14:tracePt t="1539" x="13557250" y="5287963"/>
          <p14:tracePt t="1543" x="13557250" y="5267325"/>
          <p14:tracePt t="1545" x="13536613" y="5267325"/>
          <p14:tracePt t="1548" x="13536613" y="5246688"/>
          <p14:tracePt t="1550" x="13515975" y="5246688"/>
          <p14:tracePt t="1556" x="13515975" y="5226050"/>
          <p14:tracePt t="1557" x="13495338" y="5226050"/>
          <p14:tracePt t="1563" x="13495338" y="5205413"/>
          <p14:tracePt t="1563" x="13474700" y="5205413"/>
          <p14:tracePt t="1567" x="13474700" y="5184775"/>
          <p14:tracePt t="1573" x="13454063" y="5164138"/>
          <p14:tracePt t="1577" x="13433425" y="5164138"/>
          <p14:tracePt t="1580" x="13433425" y="5143500"/>
          <p14:tracePt t="1580" x="13412788" y="5143500"/>
          <p14:tracePt t="1585" x="13412788" y="5122863"/>
          <p14:tracePt t="1587" x="13392150" y="5122863"/>
          <p14:tracePt t="1589" x="13392150" y="5102225"/>
          <p14:tracePt t="1597" x="13371513" y="5081588"/>
          <p14:tracePt t="1605" x="13350875" y="5081588"/>
          <p14:tracePt t="1606" x="13350875" y="5060950"/>
          <p14:tracePt t="1611" x="13330238" y="5060950"/>
          <p14:tracePt t="1615" x="13330238" y="5040313"/>
          <p14:tracePt t="1621" x="13330238" y="5019675"/>
          <p14:tracePt t="1624" x="13309600" y="5019675"/>
          <p14:tracePt t="1634" x="13309600" y="4999038"/>
          <p14:tracePt t="1641" x="13288963" y="4999038"/>
          <p14:tracePt t="1647" x="13288963" y="4978400"/>
          <p14:tracePt t="1656" x="13268325" y="4978400"/>
          <p14:tracePt t="1659" x="13268325" y="4957763"/>
          <p14:tracePt t="1665" x="13247688" y="4957763"/>
          <p14:tracePt t="1665" x="13247688" y="4937125"/>
          <p14:tracePt t="1683" x="13247688" y="4916488"/>
          <p14:tracePt t="1697" x="13227050" y="4916488"/>
          <p14:tracePt t="1757" x="13206413" y="4916488"/>
          <p14:tracePt t="1871" x="13206413" y="4895850"/>
          <p14:tracePt t="1882" x="13206413" y="4876800"/>
          <p14:tracePt t="1889" x="13185775" y="4876800"/>
          <p14:tracePt t="1890" x="13185775" y="4856163"/>
          <p14:tracePt t="1893" x="13165138" y="4835525"/>
          <p14:tracePt t="1896" x="13165138" y="4814888"/>
          <p14:tracePt t="1900" x="13144500" y="4814888"/>
          <p14:tracePt t="1902" x="13144500" y="4794250"/>
          <p14:tracePt t="1906" x="13123863" y="4794250"/>
          <p14:tracePt t="1907" x="13123863" y="4773613"/>
          <p14:tracePt t="1908" x="13123863" y="4752975"/>
          <p14:tracePt t="1910" x="13103225" y="4752975"/>
          <p14:tracePt t="1912" x="13084175" y="4732338"/>
          <p14:tracePt t="1915" x="13063538" y="4711700"/>
          <p14:tracePt t="1919" x="13042900" y="4691063"/>
          <p14:tracePt t="1920" x="13042900" y="4670425"/>
          <p14:tracePt t="1923" x="13022263" y="4670425"/>
          <p14:tracePt t="1924" x="13001625" y="4649788"/>
          <p14:tracePt t="1928" x="12980988" y="4649788"/>
          <p14:tracePt t="1928" x="12980988" y="4629150"/>
          <p14:tracePt t="1930" x="12960350" y="4629150"/>
          <p14:tracePt t="1932" x="12960350" y="4608513"/>
          <p14:tracePt t="1932" x="12939713" y="4608513"/>
          <p14:tracePt t="1933" x="12919075" y="4587875"/>
          <p14:tracePt t="1936" x="12898438" y="4587875"/>
          <p14:tracePt t="1940" x="12877800" y="4567238"/>
          <p14:tracePt t="1941" x="12877800" y="4546600"/>
          <p14:tracePt t="1941" x="12857163" y="4546600"/>
          <p14:tracePt t="1942" x="12836525" y="4546600"/>
          <p14:tracePt t="1944" x="12836525" y="4525963"/>
          <p14:tracePt t="1944" x="12815888" y="4505325"/>
          <p14:tracePt t="1946" x="12795250" y="4505325"/>
          <p14:tracePt t="1947" x="12795250" y="4484688"/>
          <p14:tracePt t="1948" x="12774613" y="4484688"/>
          <p14:tracePt t="1949" x="12753975" y="4484688"/>
          <p14:tracePt t="1951" x="12733338" y="4464050"/>
          <p14:tracePt t="1952" x="12712700" y="4443413"/>
          <p14:tracePt t="1954" x="12692063" y="4422775"/>
          <p14:tracePt t="1955" x="12671425" y="4422775"/>
          <p14:tracePt t="1956" x="12650788" y="4402138"/>
          <p14:tracePt t="1958" x="12609513" y="4381500"/>
          <p14:tracePt t="1960" x="12590463" y="4362450"/>
          <p14:tracePt t="1961" x="12569825" y="4341813"/>
          <p14:tracePt t="1962" x="12549188" y="4341813"/>
          <p14:tracePt t="1963" x="12528550" y="4341813"/>
          <p14:tracePt t="1964" x="12507913" y="4321175"/>
          <p14:tracePt t="1966" x="12487275" y="4321175"/>
          <p14:tracePt t="1966" x="12487275" y="4300538"/>
          <p14:tracePt t="1967" x="12466638" y="4300538"/>
          <p14:tracePt t="1968" x="12446000" y="4279900"/>
          <p14:tracePt t="1969" x="12425363" y="4279900"/>
          <p14:tracePt t="1970" x="12384088" y="4259263"/>
          <p14:tracePt t="1972" x="12363450" y="4238625"/>
          <p14:tracePt t="1973" x="12342813" y="4217988"/>
          <p14:tracePt t="1974" x="12322175" y="4217988"/>
          <p14:tracePt t="1975" x="12280900" y="4197350"/>
          <p14:tracePt t="1976" x="12280900" y="4176713"/>
          <p14:tracePt t="1978" x="12260263" y="4176713"/>
          <p14:tracePt t="1979" x="12239625" y="4156075"/>
          <p14:tracePt t="1979" x="12218988" y="4156075"/>
          <p14:tracePt t="1980" x="12198350" y="4135438"/>
          <p14:tracePt t="1981" x="12177713" y="4114800"/>
          <p14:tracePt t="1982" x="12157075" y="4114800"/>
          <p14:tracePt t="1983" x="12136438" y="4094163"/>
          <p14:tracePt t="1984" x="12115800" y="4094163"/>
          <p14:tracePt t="1985" x="12096750" y="4073525"/>
          <p14:tracePt t="1986" x="12076113" y="4052888"/>
          <p14:tracePt t="1987" x="12055475" y="4052888"/>
          <p14:tracePt t="1988" x="12014200" y="4032250"/>
          <p14:tracePt t="1989" x="11993563" y="4011613"/>
          <p14:tracePt t="1993" x="11931650" y="3970338"/>
          <p14:tracePt t="1993" x="11890375" y="3970338"/>
          <p14:tracePt t="1994" x="11869738" y="3949700"/>
          <p14:tracePt t="1995" x="11849100" y="3949700"/>
          <p14:tracePt t="1996" x="11828463" y="3929063"/>
          <p14:tracePt t="1997" x="11807825" y="3908425"/>
          <p14:tracePt t="1998" x="11787188" y="3908425"/>
          <p14:tracePt t="1999" x="11766550" y="3887788"/>
          <p14:tracePt t="2000" x="11725275" y="3867150"/>
          <p14:tracePt t="2001" x="11704638" y="3867150"/>
          <p14:tracePt t="2002" x="11684000" y="3867150"/>
          <p14:tracePt t="2003" x="11642725" y="3848100"/>
          <p14:tracePt t="2005" x="11622088" y="3827463"/>
          <p14:tracePt t="2006" x="11603038" y="3827463"/>
          <p14:tracePt t="2006" x="11561763" y="3806825"/>
          <p14:tracePt t="2007" x="11541125" y="3786188"/>
          <p14:tracePt t="2008" x="11520488" y="3786188"/>
          <p14:tracePt t="2009" x="11479213" y="3765550"/>
          <p14:tracePt t="2011" x="11458575" y="3744913"/>
          <p14:tracePt t="2011" x="11437938" y="3724275"/>
          <p14:tracePt t="2012" x="11396663" y="3724275"/>
          <p14:tracePt t="2013" x="11376025" y="3703638"/>
          <p14:tracePt t="2014" x="11334750" y="3683000"/>
          <p14:tracePt t="2015" x="11314113" y="3683000"/>
          <p14:tracePt t="2016" x="11293475" y="3662363"/>
          <p14:tracePt t="2018" x="11252200" y="3641725"/>
          <p14:tracePt t="2018" x="11231563" y="3641725"/>
          <p14:tracePt t="2019" x="11210925" y="3621088"/>
          <p14:tracePt t="2020" x="11169650" y="3600450"/>
          <p14:tracePt t="2021" x="11128375" y="3600450"/>
          <p14:tracePt t="2022" x="11088688" y="3579813"/>
          <p14:tracePt t="2023" x="11047413" y="3559175"/>
          <p14:tracePt t="2024" x="11026775" y="3559175"/>
          <p14:tracePt t="2025" x="10985500" y="3538538"/>
          <p14:tracePt t="2026" x="10944225" y="3517900"/>
          <p14:tracePt t="2027" x="10902950" y="3497263"/>
          <p14:tracePt t="2028" x="10861675" y="3497263"/>
          <p14:tracePt t="2029" x="10841038" y="3476625"/>
          <p14:tracePt t="2031" x="10799763" y="3455988"/>
          <p14:tracePt t="2031" x="10758488" y="3455988"/>
          <p14:tracePt t="2033" x="10717213" y="3435350"/>
          <p14:tracePt t="2033" x="10696575" y="3414713"/>
          <p14:tracePt t="2034" x="10634663" y="3394075"/>
          <p14:tracePt t="2035" x="10594975" y="3394075"/>
          <p14:tracePt t="2036" x="10553700" y="3373438"/>
          <p14:tracePt t="2037" x="10512425" y="3352800"/>
          <p14:tracePt t="2038" x="10471150" y="3333750"/>
          <p14:tracePt t="2039" x="10409238" y="3333750"/>
          <p14:tracePt t="2040" x="10367963" y="3313113"/>
          <p14:tracePt t="2041" x="10326688" y="3292475"/>
          <p14:tracePt t="2043" x="10306050" y="3292475"/>
          <p14:tracePt t="2043" x="10264775" y="3271838"/>
          <p14:tracePt t="2046" x="10121900" y="3230563"/>
          <p14:tracePt t="2047" x="10080625" y="3209925"/>
          <p14:tracePt t="2048" x="10039350" y="3189288"/>
          <p14:tracePt t="2050" x="9956800" y="3168650"/>
          <p14:tracePt t="2051" x="9915525" y="3168650"/>
          <p14:tracePt t="2052" x="9874250" y="3148013"/>
          <p14:tracePt t="2052" x="9812338" y="3127375"/>
          <p14:tracePt t="2053" x="9771063" y="3106738"/>
          <p14:tracePt t="2054" x="9729788" y="3106738"/>
          <p14:tracePt t="2055" x="9667875" y="3086100"/>
          <p14:tracePt t="2056" x="9607550" y="3065463"/>
          <p14:tracePt t="2058" x="9566275" y="3044825"/>
          <p14:tracePt t="2059" x="9504363" y="3044825"/>
          <p14:tracePt t="2059" x="9463088" y="3024188"/>
          <p14:tracePt t="2060" x="9401175" y="3003550"/>
          <p14:tracePt t="2061" x="9339263" y="2982913"/>
          <p14:tracePt t="2062" x="9297988" y="2982913"/>
          <p14:tracePt t="2063" x="9236075" y="2982913"/>
          <p14:tracePt t="2064" x="9174163" y="2962275"/>
          <p14:tracePt t="2065" x="9113838" y="2941638"/>
          <p14:tracePt t="2066" x="9051925" y="2921000"/>
          <p14:tracePt t="2067" x="9010650" y="2921000"/>
          <p14:tracePt t="2068" x="8948738" y="2900363"/>
          <p14:tracePt t="2069" x="8886825" y="2879725"/>
          <p14:tracePt t="2071" x="8845550" y="2859088"/>
          <p14:tracePt t="2071" x="8783638" y="2859088"/>
          <p14:tracePt t="2072" x="8701088" y="2838450"/>
          <p14:tracePt t="2073" x="8640763" y="2819400"/>
          <p14:tracePt t="2074" x="8578850" y="2819400"/>
          <p14:tracePt t="2075" x="8516938" y="2798763"/>
          <p14:tracePt t="2076" x="8455025" y="2798763"/>
          <p14:tracePt t="2077" x="8393113" y="2778125"/>
          <p14:tracePt t="2078" x="8331200" y="2757488"/>
          <p14:tracePt t="2079" x="8269288" y="2757488"/>
          <p14:tracePt t="2080" x="8228013" y="2736850"/>
          <p14:tracePt t="2081" x="8166100" y="2736850"/>
          <p14:tracePt t="2082" x="8064500" y="2716213"/>
          <p14:tracePt t="2083" x="8002588" y="2695575"/>
          <p14:tracePt t="2084" x="7940675" y="2674938"/>
          <p14:tracePt t="2086" x="7858125" y="2654300"/>
          <p14:tracePt t="2086" x="7796213" y="2633663"/>
          <p14:tracePt t="2087" x="7734300" y="2633663"/>
          <p14:tracePt t="2088" x="7672388" y="2633663"/>
          <p14:tracePt t="2089" x="7612063" y="2613025"/>
          <p14:tracePt t="2090" x="7508875" y="2592388"/>
          <p14:tracePt t="2091" x="7446963" y="2571750"/>
          <p14:tracePt t="2092" x="7385050" y="2571750"/>
          <p14:tracePt t="2093" x="7323138" y="2571750"/>
          <p14:tracePt t="2094" x="7261225" y="2551113"/>
          <p14:tracePt t="2095" x="7178675" y="2530475"/>
          <p14:tracePt t="2096" x="7118350" y="2509838"/>
          <p14:tracePt t="2098" x="7056438" y="2509838"/>
          <p14:tracePt t="2099" x="6973888" y="2489200"/>
          <p14:tracePt t="2100" x="6911975" y="2489200"/>
          <p14:tracePt t="2101" x="6808788" y="2468563"/>
          <p14:tracePt t="2101" x="6746875" y="2468563"/>
          <p14:tracePt t="2103" x="6684963" y="2447925"/>
          <p14:tracePt t="2104" x="6604000" y="2427288"/>
          <p14:tracePt t="2104" x="6542088" y="2427288"/>
          <p14:tracePt t="2105" x="6500813" y="2406650"/>
          <p14:tracePt t="2107" x="6438900" y="2386013"/>
          <p14:tracePt t="2107" x="6335713" y="2386013"/>
          <p14:tracePt t="2108" x="6273800" y="2365375"/>
          <p14:tracePt t="2109" x="6211888" y="2365375"/>
          <p14:tracePt t="2113" x="6007100" y="2324100"/>
          <p14:tracePt t="2114" x="5924550" y="2305050"/>
          <p14:tracePt t="2114" x="5862638" y="2305050"/>
          <p14:tracePt t="2116" x="5800725" y="2305050"/>
          <p14:tracePt t="2116" x="5697538" y="2305050"/>
          <p14:tracePt t="2117" x="5637213" y="2284413"/>
          <p14:tracePt t="2118" x="5575300" y="2284413"/>
          <p14:tracePt t="2119" x="5513388" y="2263775"/>
          <p14:tracePt t="2120" x="5430838" y="2243138"/>
          <p14:tracePt t="2121" x="5368925" y="2222500"/>
          <p14:tracePt t="2122" x="5307013" y="2222500"/>
          <p14:tracePt t="2123" x="5224463" y="2222500"/>
          <p14:tracePt t="2124" x="5164138" y="2222500"/>
          <p14:tracePt t="2125" x="5102225" y="2222500"/>
          <p14:tracePt t="2126" x="5040313" y="2201863"/>
          <p14:tracePt t="2127" x="4978400" y="2201863"/>
          <p14:tracePt t="2128" x="4895850" y="2181225"/>
          <p14:tracePt t="2129" x="4833938" y="2181225"/>
          <p14:tracePt t="2130" x="4772025" y="2160588"/>
          <p14:tracePt t="2131" x="4691063" y="2160588"/>
          <p14:tracePt t="2132" x="4629150" y="2160588"/>
          <p14:tracePt t="2133" x="4567238" y="2139950"/>
          <p14:tracePt t="2134" x="4505325" y="2139950"/>
          <p14:tracePt t="2135" x="4422775" y="2119313"/>
          <p14:tracePt t="2136" x="4381500" y="2119313"/>
          <p14:tracePt t="2138" x="4319588" y="2098675"/>
          <p14:tracePt t="2139" x="4237038" y="2098675"/>
          <p14:tracePt t="2139" x="4176713" y="2078038"/>
          <p14:tracePt t="2140" x="4114800" y="2078038"/>
          <p14:tracePt t="2141" x="4052888" y="2078038"/>
          <p14:tracePt t="2142" x="4011613" y="2078038"/>
          <p14:tracePt t="2143" x="3949700" y="2078038"/>
          <p14:tracePt t="2144" x="3887788" y="2057400"/>
          <p14:tracePt t="2145" x="3846513" y="2057400"/>
          <p14:tracePt t="2146" x="3763963" y="2036763"/>
          <p14:tracePt t="2147" x="3703638" y="2036763"/>
          <p14:tracePt t="2148" x="3641725" y="2016125"/>
          <p14:tracePt t="2149" x="3579813" y="2016125"/>
          <p14:tracePt t="2151" x="3517900" y="2016125"/>
          <p14:tracePt t="2152" x="3476625" y="2016125"/>
          <p14:tracePt t="2153" x="3414713" y="2016125"/>
          <p14:tracePt t="2153" x="3352800" y="2016125"/>
          <p14:tracePt t="2154" x="3290888" y="1995488"/>
          <p14:tracePt t="2155" x="3249613" y="1995488"/>
          <p14:tracePt t="2156" x="3189288" y="1974850"/>
          <p14:tracePt t="2157" x="3127375" y="1974850"/>
          <p14:tracePt t="2159" x="3086100" y="1974850"/>
          <p14:tracePt t="2159" x="3044825" y="1954213"/>
          <p14:tracePt t="2160" x="3003550" y="1954213"/>
          <p14:tracePt t="2161" x="2941638" y="1954213"/>
          <p14:tracePt t="2162" x="2879725" y="1954213"/>
          <p14:tracePt t="2163" x="2817813" y="1954213"/>
          <p14:tracePt t="2165" x="2776538" y="1954213"/>
          <p14:tracePt t="2166" x="2716213" y="1954213"/>
          <p14:tracePt t="2166" x="2674938" y="1954213"/>
          <p14:tracePt t="2167" x="2633663" y="1954213"/>
          <p14:tracePt t="2168" x="2592388" y="1933575"/>
          <p14:tracePt t="2169" x="2551113" y="1933575"/>
          <p14:tracePt t="2171" x="2489200" y="1933575"/>
          <p14:tracePt t="2172" x="2447925" y="1933575"/>
          <p14:tracePt t="2172" x="2406650" y="1933575"/>
          <p14:tracePt t="2173" x="2365375" y="1933575"/>
          <p14:tracePt t="2175" x="2324100" y="1933575"/>
          <p14:tracePt t="2175" x="2282825" y="1933575"/>
          <p14:tracePt t="2176" x="2241550" y="1912938"/>
          <p14:tracePt t="2180" x="2098675" y="1912938"/>
          <p14:tracePt t="2180" x="2078038" y="1912938"/>
          <p14:tracePt t="2181" x="2036763" y="1912938"/>
          <p14:tracePt t="2182" x="1995488" y="1912938"/>
          <p14:tracePt t="2184" x="1954213" y="1912938"/>
          <p14:tracePt t="2185" x="1912938" y="1912938"/>
          <p14:tracePt t="2185" x="1871663" y="1912938"/>
          <p14:tracePt t="2186" x="1851025" y="1912938"/>
          <p14:tracePt t="2187" x="1830388" y="1912938"/>
          <p14:tracePt t="2188" x="1768475" y="1912938"/>
          <p14:tracePt t="2189" x="1728788" y="1912938"/>
          <p14:tracePt t="2192" x="1687513" y="1912938"/>
          <p14:tracePt t="2192" x="1646238" y="1912938"/>
          <p14:tracePt t="2193" x="1604963" y="1912938"/>
          <p14:tracePt t="2194" x="1584325" y="1912938"/>
          <p14:tracePt t="2195" x="1563688" y="1912938"/>
          <p14:tracePt t="2196" x="1522413" y="1912938"/>
          <p14:tracePt t="2197" x="1481138" y="1912938"/>
          <p14:tracePt t="2198" x="1460500" y="1912938"/>
          <p14:tracePt t="2199" x="1439863" y="1912938"/>
          <p14:tracePt t="2200" x="1398588" y="1912938"/>
          <p14:tracePt t="2201" x="1357313" y="1912938"/>
          <p14:tracePt t="2202" x="1336675" y="1912938"/>
          <p14:tracePt t="2203" x="1316038" y="1912938"/>
          <p14:tracePt t="2205" x="1274763" y="1912938"/>
          <p14:tracePt t="2206" x="1254125" y="1912938"/>
          <p14:tracePt t="2207" x="1214438" y="1912938"/>
          <p14:tracePt t="2208" x="1193800" y="1912938"/>
          <p14:tracePt t="2209" x="1152525" y="1912938"/>
          <p14:tracePt t="2210" x="1131888" y="1912938"/>
          <p14:tracePt t="2211" x="1111250" y="1912938"/>
          <p14:tracePt t="2212" x="1090613" y="1912938"/>
          <p14:tracePt t="2213" x="1069975" y="1912938"/>
          <p14:tracePt t="2214" x="1028700" y="1912938"/>
          <p14:tracePt t="2215" x="1008063" y="1912938"/>
          <p14:tracePt t="2216" x="987425" y="1912938"/>
          <p14:tracePt t="2220" x="925513" y="1912938"/>
          <p14:tracePt t="2221" x="884238" y="1912938"/>
          <p14:tracePt t="2221" x="863600" y="1912938"/>
          <p14:tracePt t="2224" x="822325" y="1933575"/>
          <p14:tracePt t="2224" x="801688" y="1933575"/>
          <p14:tracePt t="2225" x="781050" y="1933575"/>
          <p14:tracePt t="2226" x="741363" y="1933575"/>
          <p14:tracePt t="2228" x="720725" y="1933575"/>
          <p14:tracePt t="2229" x="700088" y="1933575"/>
          <p14:tracePt t="2230" x="679450" y="1933575"/>
          <p14:tracePt t="2231" x="638175" y="1933575"/>
          <p14:tracePt t="2232" x="617538" y="1933575"/>
          <p14:tracePt t="2233" x="617538" y="1954213"/>
          <p14:tracePt t="2234" x="576263" y="1954213"/>
          <p14:tracePt t="2236" x="555625" y="1954213"/>
          <p14:tracePt t="2238" x="514350" y="1954213"/>
          <p14:tracePt t="2238" x="493713" y="1954213"/>
          <p14:tracePt t="2239" x="473075" y="1954213"/>
          <p14:tracePt t="2240" x="452438" y="1954213"/>
          <p14:tracePt t="2241" x="431800" y="1974850"/>
          <p14:tracePt t="2242" x="411163" y="1974850"/>
          <p14:tracePt t="2244" x="390525" y="1974850"/>
          <p14:tracePt t="2246" x="328613" y="1995488"/>
          <p14:tracePt t="2247" x="307975" y="1995488"/>
          <p14:tracePt t="2248" x="287338" y="1995488"/>
          <p14:tracePt t="2249" x="266700" y="1995488"/>
          <p14:tracePt t="2250" x="247650" y="2016125"/>
          <p14:tracePt t="2250" x="227013" y="2016125"/>
          <p14:tracePt t="2251" x="185738" y="2036763"/>
          <p14:tracePt t="2252" x="144463" y="2036763"/>
          <p14:tracePt t="2254" x="103188" y="2036763"/>
          <p14:tracePt t="2255" x="82550" y="2036763"/>
          <p14:tracePt t="2256" x="61913" y="2057400"/>
          <p14:tracePt t="2258" x="41275" y="2057400"/>
          <p14:tracePt t="2259" x="0" y="2078038"/>
          <p14:tracePt t="2601" x="61913" y="7880350"/>
          <p14:tracePt t="2601" x="103188" y="7900988"/>
          <p14:tracePt t="2602" x="144463" y="7942263"/>
          <p14:tracePt t="2603" x="185738" y="7942263"/>
          <p14:tracePt t="2604" x="206375" y="7962900"/>
          <p14:tracePt t="2605" x="266700" y="8002588"/>
          <p14:tracePt t="2606" x="307975" y="8002588"/>
          <p14:tracePt t="2607" x="349250" y="8023225"/>
          <p14:tracePt t="2608" x="390525" y="8043863"/>
          <p14:tracePt t="2609" x="431800" y="8064500"/>
          <p14:tracePt t="2610" x="514350" y="8105775"/>
          <p14:tracePt t="2611" x="534988" y="8105775"/>
          <p14:tracePt t="2612" x="576263" y="8147050"/>
          <p14:tracePt t="2613" x="617538" y="8167688"/>
          <p14:tracePt t="2614" x="720725" y="8188325"/>
          <p14:tracePt t="2615" x="760413" y="8188325"/>
          <p14:tracePt t="2616" x="801688" y="8208963"/>
          <p14:tracePt t="2618" x="842963" y="8229600"/>
          <p14:tracePt t="2619" x="904875" y="8250238"/>
          <p14:tracePt t="2619" x="946150" y="8270875"/>
          <p14:tracePt t="2620" x="1028700" y="8291513"/>
          <p14:tracePt t="2621" x="1090613" y="8312150"/>
          <p14:tracePt t="2622" x="1131888" y="8312150"/>
          <p14:tracePt t="2623" x="1193800" y="8353425"/>
          <p14:tracePt t="2624" x="1295400" y="8394700"/>
          <p14:tracePt t="2625" x="1336675" y="8394700"/>
          <p14:tracePt t="2626" x="1398588" y="8415338"/>
          <p14:tracePt t="2627" x="1481138" y="8435975"/>
          <p14:tracePt t="2628" x="1543050" y="8456613"/>
          <p14:tracePt t="2629" x="1604963" y="8477250"/>
          <p14:tracePt t="2631" x="1666875" y="8477250"/>
          <p14:tracePt t="2632" x="1728788" y="8496300"/>
          <p14:tracePt t="2645" x="2797175" y="8764588"/>
          <p14:tracePt t="2646" x="2900363" y="8785225"/>
          <p14:tracePt t="2647" x="2982913" y="8805863"/>
          <p14:tracePt t="2648" x="3065463" y="8805863"/>
          <p14:tracePt t="2649" x="3168650" y="8847138"/>
          <p14:tracePt t="2650" x="3249613" y="8867775"/>
          <p14:tracePt t="2651" x="3373438" y="8888413"/>
          <p14:tracePt t="2651" x="3455988" y="8909050"/>
          <p14:tracePt t="2652" x="3538538" y="8929688"/>
          <p14:tracePt t="2653" x="3641725" y="8950325"/>
          <p14:tracePt t="2654" x="3722688" y="8970963"/>
          <p14:tracePt t="2655" x="3805238" y="8970963"/>
          <p14:tracePt t="2656" x="3929063" y="8991600"/>
          <p14:tracePt t="2660" x="4216400" y="9051925"/>
          <p14:tracePt t="2660" x="4319588" y="9072563"/>
          <p14:tracePt t="2661" x="4422775" y="9093200"/>
          <p14:tracePt t="2662" x="4525963" y="9113838"/>
          <p14:tracePt t="2664" x="4629150" y="9134475"/>
          <p14:tracePt t="2664" x="4730750" y="9134475"/>
          <p14:tracePt t="2665" x="4833938" y="9155113"/>
          <p14:tracePt t="2666" x="4937125" y="9175750"/>
          <p14:tracePt t="2667" x="5019675" y="9175750"/>
          <p14:tracePt t="2668" x="5122863" y="9196388"/>
          <p14:tracePt t="2669" x="5245100" y="9217025"/>
          <p14:tracePt t="2671" x="5327650" y="9237663"/>
          <p14:tracePt t="2671" x="5451475" y="9258300"/>
          <p14:tracePt t="2672" x="5534025" y="9258300"/>
          <p14:tracePt t="2673" x="5657850" y="9278938"/>
          <p14:tracePt t="2674" x="5738813" y="9278938"/>
          <p14:tracePt t="2675" x="5842000" y="9299575"/>
          <p14:tracePt t="2676" x="5965825" y="9299575"/>
          <p14:tracePt t="2677" x="6048375" y="9320213"/>
          <p14:tracePt t="2678" x="6151563" y="9320213"/>
          <p14:tracePt t="2679" x="6253163" y="9340850"/>
          <p14:tracePt t="2680" x="6335713" y="9340850"/>
          <p14:tracePt t="2681" x="6459538" y="9340850"/>
          <p14:tracePt t="2682" x="6542088" y="9340850"/>
          <p14:tracePt t="2683" x="6645275" y="9361488"/>
          <p14:tracePt t="2684" x="6726238" y="9361488"/>
          <p14:tracePt t="2686" x="6829425" y="9361488"/>
          <p14:tracePt t="2686" x="6932613" y="9361488"/>
          <p14:tracePt t="2687" x="7015163" y="9382125"/>
          <p14:tracePt t="2688" x="7097713" y="9382125"/>
          <p14:tracePt t="2689" x="7199313" y="9382125"/>
          <p14:tracePt t="2690" x="7302500" y="9382125"/>
          <p14:tracePt t="2691" x="7385050" y="9382125"/>
          <p14:tracePt t="2692" x="7467600" y="9382125"/>
          <p14:tracePt t="2693" x="7550150" y="9382125"/>
          <p14:tracePt t="2694" x="7632700" y="9382125"/>
          <p14:tracePt t="2695" x="7734300" y="9382125"/>
          <p14:tracePt t="2696" x="7816850" y="9382125"/>
          <p14:tracePt t="2700" x="8064500" y="9382125"/>
          <p14:tracePt t="2701" x="8147050" y="9382125"/>
          <p14:tracePt t="2702" x="8207375" y="9382125"/>
          <p14:tracePt t="2703" x="8289925" y="9382125"/>
          <p14:tracePt t="2703" x="8393113" y="9382125"/>
          <p14:tracePt t="2705" x="8475663" y="9382125"/>
          <p14:tracePt t="2706" x="8537575" y="9382125"/>
          <p14:tracePt t="2707" x="8620125" y="9382125"/>
          <p14:tracePt t="2707" x="8701088" y="9361488"/>
          <p14:tracePt t="2709" x="8763000" y="9361488"/>
          <p14:tracePt t="2709" x="8845550" y="9340850"/>
          <p14:tracePt t="2711" x="8969375" y="9320213"/>
          <p14:tracePt t="2712" x="9072563" y="9299575"/>
          <p14:tracePt t="2713" x="9134475" y="9299575"/>
          <p14:tracePt t="2714" x="9194800" y="9278938"/>
          <p14:tracePt t="2715" x="9277350" y="9278938"/>
          <p14:tracePt t="2716" x="9339263" y="9258300"/>
          <p14:tracePt t="2717" x="9401175" y="9237663"/>
          <p14:tracePt t="2718" x="9463088" y="9237663"/>
          <p14:tracePt t="2719" x="9525000" y="9217025"/>
          <p14:tracePt t="2720" x="9586913" y="9196388"/>
          <p14:tracePt t="2722" x="9647238" y="9175750"/>
          <p14:tracePt t="2722" x="9709150" y="9155113"/>
          <p14:tracePt t="2723" x="9771063" y="9134475"/>
          <p14:tracePt t="2724" x="9853613" y="9113838"/>
          <p14:tracePt t="2725" x="9894888" y="9093200"/>
          <p14:tracePt t="2727" x="9956800" y="9093200"/>
          <p14:tracePt t="2727" x="10039350" y="9051925"/>
          <p14:tracePt t="2728" x="10080625" y="9031288"/>
          <p14:tracePt t="2729" x="10121900" y="9010650"/>
          <p14:tracePt t="2730" x="10182225" y="8970963"/>
          <p14:tracePt t="2731" x="10244138" y="8950325"/>
          <p14:tracePt t="2732" x="10306050" y="8929688"/>
          <p14:tracePt t="2733" x="10367963" y="8909050"/>
          <p14:tracePt t="2734" x="10409238" y="8867775"/>
          <p14:tracePt t="2735" x="10471150" y="8847138"/>
          <p14:tracePt t="2736" x="10512425" y="8805863"/>
          <p14:tracePt t="2738" x="10594975" y="8785225"/>
          <p14:tracePt t="2739" x="10634663" y="8743950"/>
          <p14:tracePt t="2739" x="10696575" y="8723313"/>
          <p14:tracePt t="2740" x="10737850" y="8702675"/>
          <p14:tracePt t="2742" x="10779125" y="8661400"/>
          <p14:tracePt t="2742" x="10841038" y="8640763"/>
          <p14:tracePt t="2743" x="10902950" y="8599488"/>
          <p14:tracePt t="2744" x="10944225" y="8578850"/>
          <p14:tracePt t="2745" x="11006138" y="8537575"/>
          <p14:tracePt t="2746" x="11068050" y="8496300"/>
          <p14:tracePt t="2747" x="11109325" y="8477250"/>
          <p14:tracePt t="2748" x="11169650" y="8435975"/>
          <p14:tracePt t="2749" x="11210925" y="8394700"/>
          <p14:tracePt t="2751" x="11272838" y="8353425"/>
          <p14:tracePt t="2751" x="11334750" y="8312150"/>
          <p14:tracePt t="2753" x="11376025" y="8291513"/>
          <p14:tracePt t="2754" x="11437938" y="8229600"/>
          <p14:tracePt t="2754" x="11499850" y="8208963"/>
          <p14:tracePt t="2755" x="11541125" y="8188325"/>
          <p14:tracePt t="2756" x="11582400" y="8126413"/>
          <p14:tracePt t="2757" x="11663363" y="8105775"/>
          <p14:tracePt t="2758" x="11704638" y="8043863"/>
          <p14:tracePt t="2759" x="11745913" y="8023225"/>
          <p14:tracePt t="2760" x="11807825" y="7962900"/>
          <p14:tracePt t="2761" x="11869738" y="7942263"/>
          <p14:tracePt t="2762" x="11911013" y="7900988"/>
          <p14:tracePt t="2763" x="11952288" y="7859713"/>
          <p14:tracePt t="2764" x="12034838" y="7797800"/>
          <p14:tracePt t="2766" x="12076113" y="7777163"/>
          <p14:tracePt t="2767" x="12115800" y="7735888"/>
          <p14:tracePt t="2767" x="12157075" y="7673975"/>
          <p14:tracePt t="2768" x="12239625" y="7653338"/>
          <p14:tracePt t="2769" x="12280900" y="7612063"/>
          <p14:tracePt t="2770" x="12322175" y="7570788"/>
          <p14:tracePt t="2771" x="12384088" y="7529513"/>
          <p14:tracePt t="2772" x="12425363" y="7488238"/>
          <p14:tracePt t="2773" x="12466638" y="7448550"/>
          <p14:tracePt t="2774" x="12507913" y="7407275"/>
          <p14:tracePt t="2775" x="12569825" y="7366000"/>
          <p14:tracePt t="2776" x="12609513" y="7324725"/>
          <p14:tracePt t="2778" x="12650788" y="7283450"/>
          <p14:tracePt t="2779" x="12692063" y="7262813"/>
          <p14:tracePt t="2780" x="12733338" y="7200900"/>
          <p14:tracePt t="2780" x="12774613" y="7180263"/>
          <p14:tracePt t="2781" x="12815888" y="7138988"/>
          <p14:tracePt t="2782" x="12857163" y="7118350"/>
          <p14:tracePt t="2784" x="12898438" y="7077075"/>
          <p14:tracePt t="2785" x="12939713" y="7035800"/>
          <p14:tracePt t="2785" x="12980988" y="7015163"/>
          <p14:tracePt t="2786" x="13022263" y="6973888"/>
          <p14:tracePt t="2787" x="13063538" y="6934200"/>
          <p14:tracePt t="2788" x="13103225" y="6913563"/>
          <p14:tracePt t="2789" x="13123863" y="6872288"/>
          <p14:tracePt t="2791" x="13185775" y="6851650"/>
          <p14:tracePt t="2793" x="13227050" y="6789738"/>
          <p14:tracePt t="2794" x="13268325" y="6748463"/>
          <p14:tracePt t="2794" x="13288963" y="6727825"/>
          <p14:tracePt t="2796" x="13330238" y="6707188"/>
          <p14:tracePt t="2796" x="13350875" y="6686550"/>
          <p14:tracePt t="2797" x="13371513" y="6665913"/>
          <p14:tracePt t="2799" x="13412788" y="6645275"/>
          <p14:tracePt t="2799" x="13433425" y="6604000"/>
          <p14:tracePt t="2800" x="13474700" y="6583363"/>
          <p14:tracePt t="2801" x="13474700" y="6562725"/>
          <p14:tracePt t="2802" x="13495338" y="6562725"/>
          <p14:tracePt t="2803" x="13515975" y="6521450"/>
          <p14:tracePt t="2804" x="13536613" y="6521450"/>
          <p14:tracePt t="2806" x="13557250" y="6500813"/>
          <p14:tracePt t="2807" x="13577888" y="6480175"/>
          <p14:tracePt t="2808" x="13596938" y="6459538"/>
          <p14:tracePt t="2810" x="13596938" y="6438900"/>
          <p14:tracePt t="2810" x="13638213" y="6419850"/>
          <p14:tracePt t="2811" x="13638213" y="6399213"/>
          <p14:tracePt t="2812" x="13658850" y="6399213"/>
          <p14:tracePt t="2813" x="13658850" y="6378575"/>
          <p14:tracePt t="2814" x="13679488" y="6378575"/>
          <p14:tracePt t="2815" x="13700125" y="6357938"/>
          <p14:tracePt t="2816" x="13700125" y="6337300"/>
          <p14:tracePt t="2818" x="13720763" y="6337300"/>
          <p14:tracePt t="2819" x="13720763" y="6316663"/>
          <p14:tracePt t="2821" x="13720763" y="6296025"/>
          <p14:tracePt t="2823" x="13741400" y="6296025"/>
          <p14:tracePt t="2823" x="13741400" y="6275388"/>
          <p14:tracePt t="2825" x="13741400" y="6254750"/>
          <p14:tracePt t="2828" x="13741400" y="6234113"/>
          <p14:tracePt t="2829" x="13741400" y="6213475"/>
          <p14:tracePt t="2832" x="13741400" y="6192838"/>
          <p14:tracePt t="2833" x="13741400" y="6172200"/>
          <p14:tracePt t="2836" x="13741400" y="6151563"/>
          <p14:tracePt t="2837" x="13741400" y="6130925"/>
          <p14:tracePt t="2839" x="13741400" y="6110288"/>
          <p14:tracePt t="2840" x="13741400" y="6089650"/>
          <p14:tracePt t="2842" x="13741400" y="6069013"/>
          <p14:tracePt t="2843" x="13741400" y="6048375"/>
          <p14:tracePt t="2847" x="13700125" y="6007100"/>
          <p14:tracePt t="2848" x="13700125" y="5986463"/>
          <p14:tracePt t="2849" x="13700125" y="5965825"/>
          <p14:tracePt t="2849" x="13679488" y="5945188"/>
          <p14:tracePt t="2850" x="13679488" y="5924550"/>
          <p14:tracePt t="2851" x="13658850" y="5905500"/>
          <p14:tracePt t="2853" x="13638213" y="5884863"/>
          <p14:tracePt t="2853" x="13638213" y="5864225"/>
          <p14:tracePt t="2854" x="13638213" y="5843588"/>
          <p14:tracePt t="2855" x="13617575" y="5822950"/>
          <p14:tracePt t="2856" x="13617575" y="5802313"/>
          <p14:tracePt t="2858" x="13596938" y="5761038"/>
          <p14:tracePt t="2858" x="13577888" y="5761038"/>
          <p14:tracePt t="2859" x="13577888" y="5740400"/>
          <p14:tracePt t="2860" x="13536613" y="5699125"/>
          <p14:tracePt t="2861" x="13515975" y="5678488"/>
          <p14:tracePt t="2862" x="13495338" y="5637213"/>
          <p14:tracePt t="2863" x="13474700" y="5595938"/>
          <p14:tracePt t="2864" x="13454063" y="5575300"/>
          <p14:tracePt t="2865" x="13433425" y="5554663"/>
          <p14:tracePt t="2866" x="13392150" y="5534025"/>
          <p14:tracePt t="2867" x="13371513" y="5492750"/>
          <p14:tracePt t="2868" x="13330238" y="5472113"/>
          <p14:tracePt t="2869" x="13309600" y="5430838"/>
          <p14:tracePt t="2871" x="13268325" y="5370513"/>
          <p14:tracePt t="2871" x="13268325" y="5349875"/>
          <p14:tracePt t="2872" x="13206413" y="5308600"/>
          <p14:tracePt t="2873" x="13185775" y="5287963"/>
          <p14:tracePt t="2874" x="13165138" y="5267325"/>
          <p14:tracePt t="2875" x="13103225" y="5205413"/>
          <p14:tracePt t="2876" x="13084175" y="5184775"/>
          <p14:tracePt t="2877" x="13042900" y="5143500"/>
          <p14:tracePt t="2878" x="13001625" y="5102225"/>
          <p14:tracePt t="2879" x="12960350" y="5060950"/>
          <p14:tracePt t="2880" x="12919075" y="5019675"/>
          <p14:tracePt t="2881" x="12877800" y="4999038"/>
          <p14:tracePt t="2882" x="12836525" y="4957763"/>
          <p14:tracePt t="2883" x="12795250" y="4895850"/>
          <p14:tracePt t="2885" x="12733338" y="4876800"/>
          <p14:tracePt t="2886" x="12692063" y="4835525"/>
          <p14:tracePt t="2886" x="12650788" y="4794250"/>
          <p14:tracePt t="2887" x="12590463" y="4752975"/>
          <p14:tracePt t="2888" x="12528550" y="4711700"/>
          <p14:tracePt t="2890" x="12487275" y="4670425"/>
          <p14:tracePt t="2890" x="12446000" y="4629150"/>
          <p14:tracePt t="2891" x="12384088" y="4608513"/>
          <p14:tracePt t="2892" x="12342813" y="4546600"/>
          <p14:tracePt t="2893" x="12280900" y="4505325"/>
          <p14:tracePt t="2894" x="12198350" y="4464050"/>
          <p14:tracePt t="2895" x="12157075" y="4422775"/>
          <p14:tracePt t="2896" x="12115800" y="4381500"/>
          <p14:tracePt t="2900" x="11911013" y="4259263"/>
          <p14:tracePt t="2900" x="11849100" y="4197350"/>
          <p14:tracePt t="2901" x="11766550" y="4176713"/>
          <p14:tracePt t="2902" x="11704638" y="4135438"/>
          <p14:tracePt t="2903" x="11642725" y="4094163"/>
          <p14:tracePt t="2905" x="11582400" y="4073525"/>
          <p14:tracePt t="2905" x="11520488" y="4011613"/>
          <p14:tracePt t="2906" x="11437938" y="3990975"/>
          <p14:tracePt t="2907" x="11376025" y="3949700"/>
          <p14:tracePt t="2908" x="11272838" y="3887788"/>
          <p14:tracePt t="2909" x="11210925" y="3848100"/>
          <p14:tracePt t="2910" x="11149013" y="3827463"/>
          <p14:tracePt t="2911" x="11047413" y="3786188"/>
          <p14:tracePt t="2913" x="10985500" y="3724275"/>
          <p14:tracePt t="2914" x="10902950" y="3703638"/>
          <p14:tracePt t="2914" x="10820400" y="3662363"/>
          <p14:tracePt t="2916" x="10758488" y="3641725"/>
          <p14:tracePt t="2917" x="10696575" y="3600450"/>
          <p14:tracePt t="2918" x="10594975" y="3579813"/>
          <p14:tracePt t="2919" x="10491788" y="3538538"/>
          <p14:tracePt t="2919" x="10429875" y="3517900"/>
          <p14:tracePt t="2920" x="10367963" y="3476625"/>
          <p14:tracePt t="2921" x="10285413" y="3476625"/>
          <p14:tracePt t="2922" x="10202863" y="3435350"/>
          <p14:tracePt t="2923" x="10121900" y="3394075"/>
          <p14:tracePt t="2924" x="10018713" y="3352800"/>
          <p14:tracePt t="2926" x="9956800" y="3352800"/>
          <p14:tracePt t="2926" x="9874250" y="3333750"/>
          <p14:tracePt t="2927" x="9771063" y="3292475"/>
          <p14:tracePt t="2928" x="9709150" y="3271838"/>
          <p14:tracePt t="2929" x="9647238" y="3251200"/>
          <p14:tracePt t="2930" x="9566275" y="3230563"/>
          <p14:tracePt t="2931" x="9483725" y="3230563"/>
          <p14:tracePt t="2932" x="9380538" y="3209925"/>
          <p14:tracePt t="2933" x="9297988" y="3189288"/>
          <p14:tracePt t="2934" x="9236075" y="3148013"/>
          <p14:tracePt t="2935" x="9134475" y="3106738"/>
          <p14:tracePt t="2936" x="9051925" y="3106738"/>
          <p14:tracePt t="2938" x="8948738" y="3086100"/>
          <p14:tracePt t="2938" x="8886825" y="3065463"/>
          <p14:tracePt t="2939" x="8804275" y="3044825"/>
          <p14:tracePt t="2940" x="8742363" y="3024188"/>
          <p14:tracePt t="2941" x="8659813" y="3003550"/>
          <p14:tracePt t="2942" x="8558213" y="3003550"/>
          <p14:tracePt t="2943" x="8475663" y="2982913"/>
          <p14:tracePt t="2944" x="8413750" y="2962275"/>
          <p14:tracePt t="2945" x="8310563" y="2941638"/>
          <p14:tracePt t="2946" x="8228013" y="2921000"/>
          <p14:tracePt t="2947" x="8166100" y="2900363"/>
          <p14:tracePt t="2948" x="8085138" y="2879725"/>
          <p14:tracePt t="2949" x="7981950" y="2879725"/>
          <p14:tracePt t="2950" x="7920038" y="2859088"/>
          <p14:tracePt t="2951" x="7837488" y="2859088"/>
          <p14:tracePt t="2953" x="7754938" y="2838450"/>
          <p14:tracePt t="2954" x="7693025" y="2819400"/>
          <p14:tracePt t="2954" x="7632700" y="2798763"/>
          <p14:tracePt t="2955" x="7529513" y="2798763"/>
          <p14:tracePt t="2956" x="7446963" y="2798763"/>
          <p14:tracePt t="2957" x="7385050" y="2778125"/>
          <p14:tracePt t="2958" x="7302500" y="2757488"/>
          <p14:tracePt t="2959" x="7240588" y="2757488"/>
          <p14:tracePt t="2960" x="7178675" y="2736850"/>
          <p14:tracePt t="2961" x="7097713" y="2736850"/>
          <p14:tracePt t="2962" x="6994525" y="2716213"/>
          <p14:tracePt t="2963" x="6932613" y="2716213"/>
          <p14:tracePt t="2966" x="6726238" y="2695575"/>
          <p14:tracePt t="2967" x="6665913" y="2674938"/>
          <p14:tracePt t="2968" x="6583363" y="2674938"/>
          <p14:tracePt t="2969" x="6521450" y="2654300"/>
          <p14:tracePt t="2970" x="6459538" y="2654300"/>
          <p14:tracePt t="2972" x="6376988" y="2633663"/>
          <p14:tracePt t="2972" x="6315075" y="2633663"/>
          <p14:tracePt t="2973" x="6253163" y="2633663"/>
          <p14:tracePt t="2974" x="6191250" y="2633663"/>
          <p14:tracePt t="2975" x="6130925" y="2633663"/>
          <p14:tracePt t="2976" x="6048375" y="2633663"/>
          <p14:tracePt t="2978" x="5986463" y="2613025"/>
          <p14:tracePt t="2979" x="5924550" y="2613025"/>
          <p14:tracePt t="2979" x="5842000" y="2592388"/>
          <p14:tracePt t="2980" x="5780088" y="2592388"/>
          <p14:tracePt t="2981" x="5718175" y="2592388"/>
          <p14:tracePt t="2982" x="5657850" y="2592388"/>
          <p14:tracePt t="2983" x="5575300" y="2592388"/>
          <p14:tracePt t="2984" x="5534025" y="2571750"/>
          <p14:tracePt t="2985" x="5472113" y="2571750"/>
          <p14:tracePt t="2986" x="5389563" y="2571750"/>
          <p14:tracePt t="2987" x="5348288" y="2571750"/>
          <p14:tracePt t="2988" x="5286375" y="2571750"/>
          <p14:tracePt t="2989" x="5203825" y="2571750"/>
          <p14:tracePt t="2991" x="5164138" y="2571750"/>
          <p14:tracePt t="2992" x="5102225" y="2571750"/>
          <p14:tracePt t="2992" x="5040313" y="2571750"/>
          <p14:tracePt t="2993" x="4999038" y="2571750"/>
          <p14:tracePt t="2994" x="4937125" y="2571750"/>
          <p14:tracePt t="2995" x="4875213" y="2571750"/>
          <p14:tracePt t="2996" x="4813300" y="2571750"/>
          <p14:tracePt t="2997" x="4751388" y="2571750"/>
          <p14:tracePt t="2998" x="4691063" y="2571750"/>
          <p14:tracePt t="2999" x="4649788" y="2571750"/>
          <p14:tracePt t="3000" x="4608513" y="2571750"/>
          <p14:tracePt t="3001" x="4525963" y="2571750"/>
          <p14:tracePt t="3002" x="4484688" y="2571750"/>
          <p14:tracePt t="3003" x="4422775" y="2571750"/>
          <p14:tracePt t="3004" x="4360863" y="2571750"/>
          <p14:tracePt t="3005" x="4298950" y="2551113"/>
          <p14:tracePt t="3006" x="4237038" y="2551113"/>
          <p14:tracePt t="3007" x="4197350" y="2551113"/>
          <p14:tracePt t="3008" x="4156075" y="2551113"/>
          <p14:tracePt t="3009" x="4094163" y="2551113"/>
          <p14:tracePt t="3010" x="4032250" y="2551113"/>
          <p14:tracePt t="3011" x="3990975" y="2551113"/>
          <p14:tracePt t="3012" x="3929063" y="2551113"/>
          <p14:tracePt t="3013" x="3867150" y="2551113"/>
          <p14:tracePt t="3014" x="3825875" y="2551113"/>
          <p14:tracePt t="3015" x="3784600" y="2551113"/>
          <p14:tracePt t="3016" x="3722688" y="2551113"/>
          <p14:tracePt t="3018" x="3683000" y="2551113"/>
          <p14:tracePt t="3019" x="3621088" y="2551113"/>
          <p14:tracePt t="3020" x="3559175" y="2551113"/>
          <p14:tracePt t="3021" x="3497263" y="2551113"/>
          <p14:tracePt t="3021" x="3455988" y="2551113"/>
          <p14:tracePt t="3022" x="3394075" y="2551113"/>
          <p14:tracePt t="3023" x="3332163" y="2551113"/>
          <p14:tracePt t="3024" x="3290888" y="2551113"/>
          <p14:tracePt t="3025" x="3228975" y="2551113"/>
          <p14:tracePt t="3026" x="3189288" y="2551113"/>
          <p14:tracePt t="3027" x="3127375" y="2551113"/>
          <p14:tracePt t="3028" x="3086100" y="2551113"/>
          <p14:tracePt t="3029" x="3044825" y="2551113"/>
          <p14:tracePt t="3030" x="2982913" y="2551113"/>
          <p14:tracePt t="3033" x="2879725" y="2551113"/>
          <p14:tracePt t="3034" x="2838450" y="2551113"/>
          <p14:tracePt t="3034" x="2776538" y="2551113"/>
          <p14:tracePt t="3035" x="2716213" y="2551113"/>
          <p14:tracePt t="3036" x="2674938" y="2551113"/>
          <p14:tracePt t="3037" x="2633663" y="2551113"/>
          <p14:tracePt t="3038" x="2571750" y="2551113"/>
          <p14:tracePt t="3039" x="2509838" y="2551113"/>
          <p14:tracePt t="3040" x="2468563" y="2551113"/>
          <p14:tracePt t="3041" x="2427288" y="2551113"/>
          <p14:tracePt t="3042" x="2386013" y="2551113"/>
          <p14:tracePt t="3043" x="2344738" y="2551113"/>
          <p14:tracePt t="3045" x="2282825" y="2551113"/>
          <p14:tracePt t="3045" x="2241550" y="2551113"/>
          <p14:tracePt t="3046" x="2201863" y="2551113"/>
          <p14:tracePt t="3047" x="2139950" y="2551113"/>
          <p14:tracePt t="3048" x="2098675" y="2551113"/>
          <p14:tracePt t="3049" x="2057400" y="2551113"/>
          <p14:tracePt t="3050" x="2016125" y="2551113"/>
          <p14:tracePt t="3051" x="1954213" y="2551113"/>
          <p14:tracePt t="3052" x="1912938" y="2551113"/>
          <p14:tracePt t="3054" x="1871663" y="2551113"/>
          <p14:tracePt t="3054" x="1830388" y="2551113"/>
          <p14:tracePt t="3055" x="1789113" y="2551113"/>
          <p14:tracePt t="3056" x="1747838" y="2551113"/>
          <p14:tracePt t="3058" x="1708150" y="2551113"/>
          <p14:tracePt t="3059" x="1666875" y="2551113"/>
          <p14:tracePt t="3060" x="1604963" y="2551113"/>
          <p14:tracePt t="3060" x="1563688" y="2551113"/>
          <p14:tracePt t="3062" x="1543050" y="2551113"/>
          <p14:tracePt t="3063" x="1501775" y="2551113"/>
          <p14:tracePt t="3064" x="1460500" y="2551113"/>
          <p14:tracePt t="3064" x="1419225" y="2551113"/>
          <p14:tracePt t="3065" x="1357313" y="2571750"/>
          <p14:tracePt t="3066" x="1336675" y="2571750"/>
          <p14:tracePt t="3067" x="1295400" y="2571750"/>
          <p14:tracePt t="3069" x="1254125" y="2571750"/>
          <p14:tracePt t="3069" x="1235075" y="2571750"/>
          <p14:tracePt t="3070" x="1173163" y="2592388"/>
          <p14:tracePt t="3073" x="1111250" y="2592388"/>
          <p14:tracePt t="3074" x="1069975" y="2592388"/>
          <p14:tracePt t="3075" x="1028700" y="2592388"/>
          <p14:tracePt t="3075" x="987425" y="2592388"/>
          <p14:tracePt t="3076" x="946150" y="2592388"/>
          <p14:tracePt t="3077" x="904875" y="2592388"/>
          <p14:tracePt t="3078" x="884238" y="2592388"/>
          <p14:tracePt t="3079" x="842963" y="2592388"/>
          <p14:tracePt t="3080" x="801688" y="2592388"/>
          <p14:tracePt t="3081" x="760413" y="2592388"/>
          <p14:tracePt t="3082" x="741363" y="2613025"/>
          <p14:tracePt t="3083" x="700088" y="2613025"/>
          <p14:tracePt t="3085" x="658813" y="2613025"/>
          <p14:tracePt t="3085" x="617538" y="2613025"/>
          <p14:tracePt t="3086" x="576263" y="2613025"/>
          <p14:tracePt t="3087" x="534988" y="2633663"/>
          <p14:tracePt t="3088" x="514350" y="2633663"/>
          <p14:tracePt t="3089" x="473075" y="2633663"/>
          <p14:tracePt t="3090" x="431800" y="2633663"/>
          <p14:tracePt t="3091" x="411163" y="2654300"/>
          <p14:tracePt t="3092" x="369888" y="2654300"/>
          <p14:tracePt t="3093" x="349250" y="2654300"/>
          <p14:tracePt t="3094" x="307975" y="2654300"/>
          <p14:tracePt t="3095" x="266700" y="2654300"/>
          <p14:tracePt t="3096" x="227013" y="2654300"/>
          <p14:tracePt t="3098" x="206375" y="2654300"/>
          <p14:tracePt t="3098" x="165100" y="2674938"/>
          <p14:tracePt t="3099" x="144463" y="2674938"/>
          <p14:tracePt t="3100" x="103188" y="2674938"/>
          <p14:tracePt t="3101" x="61913" y="2695575"/>
          <p14:tracePt t="3102" x="20638" y="2695575"/>
          <p14:tracePt t="3103" x="0" y="2695575"/>
          <p14:tracePt t="3299" x="20638" y="8147050"/>
          <p14:tracePt t="3300" x="61913" y="8147050"/>
          <p14:tracePt t="3301" x="82550" y="8188325"/>
          <p14:tracePt t="3301" x="123825" y="8208963"/>
          <p14:tracePt t="3303" x="144463" y="8208963"/>
          <p14:tracePt t="3304" x="165100" y="8250238"/>
          <p14:tracePt t="3304" x="185738" y="8250238"/>
          <p14:tracePt t="3305" x="206375" y="8291513"/>
          <p14:tracePt t="3306" x="247650" y="8291513"/>
          <p14:tracePt t="3307" x="266700" y="8312150"/>
          <p14:tracePt t="3308" x="287338" y="8332788"/>
          <p14:tracePt t="3309" x="328613" y="8353425"/>
          <p14:tracePt t="3310" x="328613" y="8374063"/>
          <p14:tracePt t="3315" x="452438" y="8435975"/>
          <p14:tracePt t="3316" x="473075" y="8456613"/>
          <p14:tracePt t="3317" x="493713" y="8456613"/>
          <p14:tracePt t="3317" x="514350" y="8477250"/>
          <p14:tracePt t="3318" x="534988" y="8477250"/>
          <p14:tracePt t="3319" x="576263" y="8496300"/>
          <p14:tracePt t="3320" x="596900" y="8516938"/>
          <p14:tracePt t="3321" x="617538" y="8537575"/>
          <p14:tracePt t="3322" x="638175" y="8537575"/>
          <p14:tracePt t="3323" x="658813" y="8558213"/>
          <p14:tracePt t="3325" x="700088" y="8578850"/>
          <p14:tracePt t="3326" x="741363" y="8599488"/>
          <p14:tracePt t="3327" x="781050" y="8620125"/>
          <p14:tracePt t="3329" x="801688" y="8640763"/>
          <p14:tracePt t="3330" x="822325" y="8640763"/>
          <p14:tracePt t="3331" x="842963" y="8661400"/>
          <p14:tracePt t="3333" x="863600" y="8682038"/>
          <p14:tracePt t="3333" x="925513" y="8702675"/>
          <p14:tracePt t="3335" x="946150" y="8702675"/>
          <p14:tracePt t="3336" x="987425" y="8723313"/>
          <p14:tracePt t="3336" x="1008063" y="8723313"/>
          <p14:tracePt t="3339" x="1028700" y="8743950"/>
          <p14:tracePt t="3340" x="1069975" y="8743950"/>
          <p14:tracePt t="3341" x="1131888" y="8764588"/>
          <p14:tracePt t="3343" x="1173163" y="8785225"/>
          <p14:tracePt t="3344" x="1193800" y="8805863"/>
          <p14:tracePt t="3344" x="1235075" y="8805863"/>
          <p14:tracePt t="3345" x="1254125" y="8826500"/>
          <p14:tracePt t="3346" x="1295400" y="8847138"/>
          <p14:tracePt t="3347" x="1336675" y="8847138"/>
          <p14:tracePt t="3348" x="1377950" y="8847138"/>
          <p14:tracePt t="3349" x="1398588" y="8867775"/>
          <p14:tracePt t="3351" x="1439863" y="8867775"/>
          <p14:tracePt t="3351" x="1481138" y="8888413"/>
          <p14:tracePt t="3352" x="1501775" y="8909050"/>
          <p14:tracePt t="3353" x="1522413" y="8909050"/>
          <p14:tracePt t="3354" x="1584325" y="8909050"/>
          <p14:tracePt t="3355" x="1604963" y="8929688"/>
          <p14:tracePt t="3356" x="1646238" y="8950325"/>
          <p14:tracePt t="3357" x="1666875" y="8950325"/>
          <p14:tracePt t="3358" x="1728788" y="8970963"/>
          <p14:tracePt t="3359" x="1768475" y="8991600"/>
          <p14:tracePt t="3360" x="1789113" y="8991600"/>
          <p14:tracePt t="3361" x="1809750" y="8991600"/>
          <p14:tracePt t="3362" x="1871663" y="8991600"/>
          <p14:tracePt t="3363" x="1912938" y="9010650"/>
          <p14:tracePt t="3365" x="1933575" y="9031288"/>
          <p14:tracePt t="3366" x="1974850" y="9051925"/>
          <p14:tracePt t="3366" x="2016125" y="9051925"/>
          <p14:tracePt t="3367" x="2057400" y="9051925"/>
          <p14:tracePt t="3368" x="2098675" y="9072563"/>
          <p14:tracePt t="3369" x="2119313" y="9093200"/>
          <p14:tracePt t="3371" x="2181225" y="9093200"/>
          <p14:tracePt t="3371" x="2222500" y="9093200"/>
          <p14:tracePt t="3372" x="2262188" y="9113838"/>
          <p14:tracePt t="3374" x="2303463" y="9113838"/>
          <p14:tracePt t="3375" x="2324100" y="9134475"/>
          <p14:tracePt t="3376" x="2386013" y="9155113"/>
          <p14:tracePt t="3377" x="2447925" y="9155113"/>
          <p14:tracePt t="3381" x="2613025" y="9217025"/>
          <p14:tracePt t="3382" x="2654300" y="9217025"/>
          <p14:tracePt t="3383" x="2695575" y="9217025"/>
          <p14:tracePt t="3383" x="2735263" y="9237663"/>
          <p14:tracePt t="3384" x="2776538" y="9258300"/>
          <p14:tracePt t="3385" x="2838450" y="9258300"/>
          <p14:tracePt t="3386" x="2900363" y="9258300"/>
          <p14:tracePt t="3387" x="2941638" y="9278938"/>
          <p14:tracePt t="3388" x="2982913" y="9278938"/>
          <p14:tracePt t="3389" x="3044825" y="9299575"/>
          <p14:tracePt t="3391" x="3086100" y="9320213"/>
          <p14:tracePt t="3391" x="3127375" y="9320213"/>
          <p14:tracePt t="3392" x="3189288" y="9340850"/>
          <p14:tracePt t="3393" x="3249613" y="9361488"/>
          <p14:tracePt t="3394" x="3311525" y="9361488"/>
          <p14:tracePt t="3395" x="3352800" y="9382125"/>
          <p14:tracePt t="3396" x="3414713" y="9382125"/>
          <p14:tracePt t="3397" x="3455988" y="9402763"/>
          <p14:tracePt t="3398" x="3517900" y="9402763"/>
          <p14:tracePt t="3399" x="3559175" y="9423400"/>
          <p14:tracePt t="3400" x="3600450" y="9444038"/>
          <p14:tracePt t="3401" x="3662363" y="9444038"/>
          <p14:tracePt t="3402" x="3722688" y="9444038"/>
          <p14:tracePt t="3403" x="3784600" y="9464675"/>
          <p14:tracePt t="3404" x="3846513" y="9464675"/>
          <p14:tracePt t="3405" x="3908425" y="9485313"/>
          <p14:tracePt t="3406" x="3949700" y="9505950"/>
          <p14:tracePt t="3407" x="4011613" y="9505950"/>
          <p14:tracePt t="3408" x="4073525" y="9525000"/>
          <p14:tracePt t="3409" x="4114800" y="9525000"/>
          <p14:tracePt t="3410" x="4176713" y="9545638"/>
          <p14:tracePt t="3411" x="4237038" y="9566275"/>
          <p14:tracePt t="3412" x="4298950" y="9566275"/>
          <p14:tracePt t="3413" x="4360863" y="9566275"/>
          <p14:tracePt t="3414" x="4422775" y="9586913"/>
          <p14:tracePt t="3415" x="4484688" y="9586913"/>
          <p14:tracePt t="3416" x="4525963" y="9607550"/>
          <p14:tracePt t="3418" x="4587875" y="9628188"/>
          <p14:tracePt t="3419" x="4649788" y="9648825"/>
          <p14:tracePt t="3419" x="4710113" y="9648825"/>
          <p14:tracePt t="3420" x="4751388" y="9648825"/>
          <p14:tracePt t="3421" x="4813300" y="9648825"/>
          <p14:tracePt t="3422" x="4854575" y="9669463"/>
          <p14:tracePt t="3423" x="4916488" y="9690100"/>
          <p14:tracePt t="3424" x="4978400" y="9690100"/>
          <p14:tracePt t="3425" x="5040313" y="9690100"/>
          <p14:tracePt t="3426" x="5102225" y="9690100"/>
          <p14:tracePt t="3427" x="5164138" y="9710738"/>
          <p14:tracePt t="3428" x="5203825" y="9710738"/>
          <p14:tracePt t="3429" x="5245100" y="9710738"/>
          <p14:tracePt t="3430" x="5307013" y="9731375"/>
          <p14:tracePt t="3432" x="5348288" y="9752013"/>
          <p14:tracePt t="3432" x="5410200" y="9752013"/>
          <p14:tracePt t="3434" x="5472113" y="9772650"/>
          <p14:tracePt t="3435" x="5513388" y="9772650"/>
          <p14:tracePt t="3435" x="5575300" y="9772650"/>
          <p14:tracePt t="3436" x="5637213" y="9772650"/>
          <p14:tracePt t="3437" x="5697538" y="9772650"/>
          <p14:tracePt t="3438" x="5759450" y="9772650"/>
          <p14:tracePt t="3439" x="5800725" y="9793288"/>
          <p14:tracePt t="3440" x="5842000" y="9793288"/>
          <p14:tracePt t="3441" x="5883275" y="9793288"/>
          <p14:tracePt t="3442" x="5945188" y="9813925"/>
          <p14:tracePt t="3443" x="5986463" y="9813925"/>
          <p14:tracePt t="3446" x="6151563" y="9813925"/>
          <p14:tracePt t="3447" x="6211888" y="9834563"/>
          <p14:tracePt t="3448" x="6253163" y="9834563"/>
          <p14:tracePt t="3449" x="6315075" y="9834563"/>
          <p14:tracePt t="3450" x="6356350" y="9834563"/>
          <p14:tracePt t="3451" x="6397625" y="9834563"/>
          <p14:tracePt t="3452" x="6438900" y="9834563"/>
          <p14:tracePt t="3453" x="6480175" y="9834563"/>
          <p14:tracePt t="3454" x="6521450" y="9834563"/>
          <p14:tracePt t="3455" x="6583363" y="9834563"/>
          <p14:tracePt t="3456" x="6645275" y="9834563"/>
          <p14:tracePt t="3458" x="6684963" y="9834563"/>
          <p14:tracePt t="3459" x="6726238" y="9834563"/>
          <p14:tracePt t="3459" x="6767513" y="9834563"/>
          <p14:tracePt t="3460" x="6829425" y="9834563"/>
          <p14:tracePt t="3461" x="6870700" y="9834563"/>
          <p14:tracePt t="3462" x="6911975" y="9834563"/>
          <p14:tracePt t="3463" x="6953250" y="9834563"/>
          <p14:tracePt t="3464" x="6994525" y="9834563"/>
          <p14:tracePt t="3465" x="7056438" y="9834563"/>
          <p14:tracePt t="3466" x="7097713" y="9834563"/>
          <p14:tracePt t="3467" x="7138988" y="9834563"/>
          <p14:tracePt t="3468" x="7178675" y="9834563"/>
          <p14:tracePt t="3469" x="7219950" y="9834563"/>
          <p14:tracePt t="3470" x="7261225" y="9834563"/>
          <p14:tracePt t="3471" x="7302500" y="9834563"/>
          <p14:tracePt t="3472" x="7364413" y="9813925"/>
          <p14:tracePt t="3473" x="7385050" y="9813925"/>
          <p14:tracePt t="3474" x="7426325" y="9793288"/>
          <p14:tracePt t="3475" x="7467600" y="9793288"/>
          <p14:tracePt t="3476" x="7508875" y="9793288"/>
          <p14:tracePt t="3477" x="7570788" y="9793288"/>
          <p14:tracePt t="3478" x="7591425" y="9793288"/>
          <p14:tracePt t="3479" x="7632700" y="9772650"/>
          <p14:tracePt t="3480" x="7672388" y="9752013"/>
          <p14:tracePt t="3481" x="7713663" y="9752013"/>
          <p14:tracePt t="3482" x="7754938" y="9752013"/>
          <p14:tracePt t="3483" x="7796213" y="9731375"/>
          <p14:tracePt t="3485" x="7816850" y="9731375"/>
          <p14:tracePt t="3486" x="7858125" y="9731375"/>
          <p14:tracePt t="3486" x="7899400" y="9731375"/>
          <p14:tracePt t="3487" x="7940675" y="9710738"/>
          <p14:tracePt t="3488" x="7961313" y="9710738"/>
          <p14:tracePt t="3489" x="8002588" y="9690100"/>
          <p14:tracePt t="3490" x="8043863" y="9690100"/>
          <p14:tracePt t="3492" x="8064500" y="9690100"/>
          <p14:tracePt t="3492" x="8085138" y="9669463"/>
          <p14:tracePt t="3493" x="8126413" y="9669463"/>
          <p14:tracePt t="3494" x="8147050" y="9648825"/>
          <p14:tracePt t="3495" x="8186738" y="9648825"/>
          <p14:tracePt t="3496" x="8228013" y="9648825"/>
          <p14:tracePt t="3500" x="8310563" y="9628188"/>
          <p14:tracePt t="3500" x="8351838" y="9628188"/>
          <p14:tracePt t="3501" x="8372475" y="9607550"/>
          <p14:tracePt t="3502" x="8393113" y="9607550"/>
          <p14:tracePt t="3503" x="8434388" y="9607550"/>
          <p14:tracePt t="3504" x="8455025" y="9586913"/>
          <p14:tracePt t="3505" x="8475663" y="9586913"/>
          <p14:tracePt t="3506" x="8516938" y="9586913"/>
          <p14:tracePt t="3508" x="8537575" y="9566275"/>
          <p14:tracePt t="3509" x="8578850" y="9566275"/>
          <p14:tracePt t="3511" x="8599488" y="9566275"/>
          <p14:tracePt t="3511" x="8620125" y="9545638"/>
          <p14:tracePt t="3512" x="8659813" y="9545638"/>
          <p14:tracePt t="3514" x="8680450" y="9545638"/>
          <p14:tracePt t="3515" x="8701088" y="9545638"/>
          <p14:tracePt t="3516" x="8721725" y="9525000"/>
          <p14:tracePt t="3517" x="8742363" y="9525000"/>
          <p14:tracePt t="3518" x="8783638" y="9525000"/>
          <p14:tracePt t="3520" x="8824913" y="9525000"/>
          <p14:tracePt t="3522" x="8845550" y="9505950"/>
          <p14:tracePt t="3523" x="8886825" y="9505950"/>
          <p14:tracePt t="3524" x="8907463" y="9505950"/>
          <p14:tracePt t="3525" x="8907463" y="9485313"/>
          <p14:tracePt t="3526" x="8948738" y="9485313"/>
          <p14:tracePt t="3528" x="8969375" y="9485313"/>
          <p14:tracePt t="3529" x="8990013" y="9464675"/>
          <p14:tracePt t="3530" x="9010650" y="9464675"/>
          <p14:tracePt t="3531" x="9031288" y="9464675"/>
          <p14:tracePt t="3532" x="9051925" y="9464675"/>
          <p14:tracePt t="3533" x="9072563" y="9464675"/>
          <p14:tracePt t="3534" x="9093200" y="9444038"/>
          <p14:tracePt t="3535" x="9113838" y="9444038"/>
          <p14:tracePt t="3536" x="9153525" y="9444038"/>
          <p14:tracePt t="3538" x="9153525" y="9423400"/>
          <p14:tracePt t="3539" x="9174163" y="9423400"/>
          <p14:tracePt t="3540" x="9194800" y="9423400"/>
          <p14:tracePt t="3541" x="9236075" y="9402763"/>
          <p14:tracePt t="3543" x="9256713" y="9402763"/>
          <p14:tracePt t="3543" x="9277350" y="9402763"/>
          <p14:tracePt t="3544" x="9297988" y="9402763"/>
          <p14:tracePt t="3547" x="9318625" y="9382125"/>
          <p14:tracePt t="3547" x="9339263" y="9361488"/>
          <p14:tracePt t="3549" x="9359900" y="9361488"/>
          <p14:tracePt t="3549" x="9401175" y="9361488"/>
          <p14:tracePt t="3554" x="9463088" y="9340850"/>
          <p14:tracePt t="3554" x="9483725" y="9340850"/>
          <p14:tracePt t="3555" x="9504363" y="9320213"/>
          <p14:tracePt t="3556" x="9525000" y="9320213"/>
          <p14:tracePt t="3557" x="9545638" y="9299575"/>
          <p14:tracePt t="3558" x="9566275" y="9299575"/>
          <p14:tracePt t="3559" x="9586913" y="9299575"/>
          <p14:tracePt t="3560" x="9607550" y="9299575"/>
          <p14:tracePt t="3561" x="9628188" y="9278938"/>
          <p14:tracePt t="3563" x="9647238" y="9278938"/>
          <p14:tracePt t="3565" x="9667875" y="9278938"/>
          <p14:tracePt t="3566" x="9688513" y="9258300"/>
          <p14:tracePt t="3566" x="9709150" y="9237663"/>
          <p14:tracePt t="3569" x="9729788" y="9237663"/>
          <p14:tracePt t="3569" x="9750425" y="9237663"/>
          <p14:tracePt t="3570" x="9771063" y="9217025"/>
          <p14:tracePt t="3572" x="9812338" y="9217025"/>
          <p14:tracePt t="3574" x="9832975" y="9196388"/>
          <p14:tracePt t="3576" x="9853613" y="9196388"/>
          <p14:tracePt t="3578" x="9874250" y="9175750"/>
          <p14:tracePt t="3579" x="9894888" y="9175750"/>
          <p14:tracePt t="3580" x="9894888" y="9155113"/>
          <p14:tracePt t="3581" x="9915525" y="9155113"/>
          <p14:tracePt t="3582" x="9915525" y="9134475"/>
          <p14:tracePt t="3582" x="9956800" y="9134475"/>
          <p14:tracePt t="3584" x="9977438" y="9134475"/>
          <p14:tracePt t="3585" x="9998075" y="9113838"/>
          <p14:tracePt t="3587" x="10018713" y="9113838"/>
          <p14:tracePt t="3588" x="10039350" y="9113838"/>
          <p14:tracePt t="3589" x="10039350" y="9093200"/>
          <p14:tracePt t="3592" x="10059988" y="9072563"/>
          <p14:tracePt t="3593" x="10080625" y="9072563"/>
          <p14:tracePt t="3593" x="10080625" y="9051925"/>
          <p14:tracePt t="3594" x="10101263" y="9051925"/>
          <p14:tracePt t="3595" x="10121900" y="9051925"/>
          <p14:tracePt t="3596" x="10121900" y="9031288"/>
          <p14:tracePt t="3597" x="10140950" y="9031288"/>
          <p14:tracePt t="3599" x="10161588" y="9031288"/>
          <p14:tracePt t="3600" x="10161588" y="9010650"/>
          <p14:tracePt t="3601" x="10182225" y="9010650"/>
          <p14:tracePt t="3602" x="10202863" y="8991600"/>
          <p14:tracePt t="3605" x="10223500" y="8991600"/>
          <p14:tracePt t="3606" x="10223500" y="8970963"/>
          <p14:tracePt t="3606" x="10244138" y="8970963"/>
          <p14:tracePt t="3608" x="10264775" y="8970963"/>
          <p14:tracePt t="3609" x="10285413" y="8950325"/>
          <p14:tracePt t="3613" x="10306050" y="8929688"/>
          <p14:tracePt t="3614" x="10326688" y="8909050"/>
          <p14:tracePt t="3616" x="10347325" y="8909050"/>
          <p14:tracePt t="3620" x="10367963" y="8888413"/>
          <p14:tracePt t="3620" x="10388600" y="8888413"/>
          <p14:tracePt t="3623" x="10409238" y="8867775"/>
          <p14:tracePt t="3626" x="10429875" y="8867775"/>
          <p14:tracePt t="3626" x="10429875" y="8847138"/>
          <p14:tracePt t="3628" x="10450513" y="8847138"/>
          <p14:tracePt t="3630" x="10471150" y="8826500"/>
          <p14:tracePt t="3632" x="10491788" y="8805863"/>
          <p14:tracePt t="3634" x="10512425" y="8805863"/>
          <p14:tracePt t="3636" x="10512425" y="8785225"/>
          <p14:tracePt t="3637" x="10533063" y="8785225"/>
          <p14:tracePt t="3645" x="10594975" y="8743950"/>
          <p14:tracePt t="3646" x="10615613" y="8723313"/>
          <p14:tracePt t="3648" x="10634663" y="8723313"/>
          <p14:tracePt t="3650" x="10634663" y="8702675"/>
          <p14:tracePt t="3651" x="10655300" y="8702675"/>
          <p14:tracePt t="3653" x="10675938" y="8702675"/>
          <p14:tracePt t="3654" x="10675938" y="8682038"/>
          <p14:tracePt t="3655" x="10696575" y="8682038"/>
          <p14:tracePt t="3656" x="10696575" y="8661400"/>
          <p14:tracePt t="3658" x="10717213" y="8661400"/>
          <p14:tracePt t="3659" x="10717213" y="8640763"/>
          <p14:tracePt t="3660" x="10737850" y="8640763"/>
          <p14:tracePt t="3662" x="10737850" y="8620125"/>
          <p14:tracePt t="3663" x="10758488" y="8620125"/>
          <p14:tracePt t="3665" x="10779125" y="8620125"/>
          <p14:tracePt t="3666" x="10799763" y="8599488"/>
          <p14:tracePt t="3668" x="10820400" y="8578850"/>
          <p14:tracePt t="3671" x="10820400" y="8558213"/>
          <p14:tracePt t="3672" x="10841038" y="8558213"/>
          <p14:tracePt t="3673" x="10861675" y="8537575"/>
          <p14:tracePt t="3674" x="10882313" y="8537575"/>
          <p14:tracePt t="3676" x="10882313" y="8516938"/>
          <p14:tracePt t="3677" x="10902950" y="8516938"/>
          <p14:tracePt t="3679" x="10902950" y="8496300"/>
          <p14:tracePt t="3679" x="10923588" y="8496300"/>
          <p14:tracePt t="3680" x="10923588" y="8477250"/>
          <p14:tracePt t="3681" x="10944225" y="8477250"/>
          <p14:tracePt t="3682" x="10964863" y="8456613"/>
          <p14:tracePt t="3687" x="11006138" y="8435975"/>
          <p14:tracePt t="3688" x="11026775" y="8435975"/>
          <p14:tracePt t="3689" x="11026775" y="8415338"/>
          <p14:tracePt t="3690" x="11047413" y="8394700"/>
          <p14:tracePt t="3691" x="11068050" y="8394700"/>
          <p14:tracePt t="3692" x="11068050" y="8374063"/>
          <p14:tracePt t="3695" x="11088688" y="8374063"/>
          <p14:tracePt t="3695" x="11088688" y="8353425"/>
          <p14:tracePt t="3696" x="11109325" y="8353425"/>
          <p14:tracePt t="3699" x="11128375" y="8353425"/>
          <p14:tracePt t="3699" x="11149013" y="8332788"/>
          <p14:tracePt t="3700" x="11149013" y="8312150"/>
          <p14:tracePt t="3701" x="11169650" y="8312150"/>
          <p14:tracePt t="3703" x="11190288" y="8291513"/>
          <p14:tracePt t="3705" x="11210925" y="8291513"/>
          <p14:tracePt t="3706" x="11231563" y="8291513"/>
          <p14:tracePt t="3707" x="11231563" y="8270875"/>
          <p14:tracePt t="3708" x="11252200" y="8270875"/>
          <p14:tracePt t="3712" x="11272838" y="8250238"/>
          <p14:tracePt t="3713" x="11293475" y="8229600"/>
          <p14:tracePt t="3715" x="11314113" y="8229600"/>
          <p14:tracePt t="3716" x="11314113" y="8208963"/>
          <p14:tracePt t="3718" x="11334750" y="8208963"/>
          <p14:tracePt t="3721" x="11355388" y="8188325"/>
          <p14:tracePt t="3723" x="11376025" y="8188325"/>
          <p14:tracePt t="3725" x="11396663" y="8188325"/>
          <p14:tracePt t="3727" x="11417300" y="8167688"/>
          <p14:tracePt t="3728" x="11437938" y="8167688"/>
          <p14:tracePt t="3729" x="11437938" y="8147050"/>
          <p14:tracePt t="3731" x="11458575" y="8147050"/>
          <p14:tracePt t="3732" x="11458575" y="8126413"/>
          <p14:tracePt t="3733" x="11479213" y="8126413"/>
          <p14:tracePt t="3736" x="11499850" y="8126413"/>
          <p14:tracePt t="3740" x="11520488" y="8105775"/>
          <p14:tracePt t="3741" x="11541125" y="8105775"/>
          <p14:tracePt t="3742" x="11541125" y="8085138"/>
          <p14:tracePt t="3743" x="11561763" y="8085138"/>
          <p14:tracePt t="3746" x="11582400" y="8085138"/>
          <p14:tracePt t="3747" x="11582400" y="8064500"/>
          <p14:tracePt t="3749" x="11582400" y="8043863"/>
          <p14:tracePt t="3751" x="11603038" y="8043863"/>
          <p14:tracePt t="3753" x="11622088" y="8023225"/>
          <p14:tracePt t="3755" x="11642725" y="8023225"/>
          <p14:tracePt t="3757" x="11663363" y="8023225"/>
          <p14:tracePt t="3758" x="11663363" y="8002588"/>
          <p14:tracePt t="3760" x="11684000" y="8002588"/>
          <p14:tracePt t="3762" x="11684000" y="7981950"/>
          <p14:tracePt t="3763" x="11704638" y="7981950"/>
          <p14:tracePt t="3764" x="11704638" y="7962900"/>
          <p14:tracePt t="3765" x="11725275" y="7962900"/>
          <p14:tracePt t="3766" x="11745913" y="7942263"/>
          <p14:tracePt t="3769" x="11766550" y="7942263"/>
          <p14:tracePt t="3770" x="11766550" y="7921625"/>
          <p14:tracePt t="3772" x="11787188" y="7921625"/>
          <p14:tracePt t="3773" x="11787188" y="7900988"/>
          <p14:tracePt t="3774" x="11807825" y="7900988"/>
          <p14:tracePt t="3775" x="11828463" y="7880350"/>
          <p14:tracePt t="3779" x="11849100" y="7859713"/>
          <p14:tracePt t="3782" x="11869738" y="7839075"/>
          <p14:tracePt t="3785" x="11890375" y="7818438"/>
          <p14:tracePt t="3785" x="11911013" y="7797800"/>
          <p14:tracePt t="3788" x="11931650" y="7777163"/>
          <p14:tracePt t="3791" x="11952288" y="7756525"/>
          <p14:tracePt t="3794" x="11993563" y="7715250"/>
          <p14:tracePt t="3796" x="12014200" y="7694613"/>
          <p14:tracePt t="3798" x="12034838" y="7673975"/>
          <p14:tracePt t="3800" x="12055475" y="7653338"/>
          <p14:tracePt t="3800" x="12055475" y="7632700"/>
          <p14:tracePt t="3801" x="12076113" y="7632700"/>
          <p14:tracePt t="3802" x="12076113" y="7612063"/>
          <p14:tracePt t="3805" x="12096750" y="7612063"/>
          <p14:tracePt t="3805" x="12096750" y="7591425"/>
          <p14:tracePt t="3806" x="12115800" y="7591425"/>
          <p14:tracePt t="3807" x="12115800" y="7570788"/>
          <p14:tracePt t="3808" x="12136438" y="7570788"/>
          <p14:tracePt t="3810" x="12157075" y="7550150"/>
          <p14:tracePt t="3811" x="12157075" y="7529513"/>
          <p14:tracePt t="3813" x="12177713" y="7508875"/>
          <p14:tracePt t="3815" x="12198350" y="7508875"/>
          <p14:tracePt t="3816" x="12198350" y="7488238"/>
          <p14:tracePt t="3816" x="12218988" y="7488238"/>
          <p14:tracePt t="3818" x="12218988" y="7467600"/>
          <p14:tracePt t="3819" x="12239625" y="7448550"/>
          <p14:tracePt t="3821" x="12260263" y="7448550"/>
          <p14:tracePt t="3822" x="12260263" y="7427913"/>
          <p14:tracePt t="3824" x="12280900" y="7427913"/>
          <p14:tracePt t="3825" x="12280900" y="7407275"/>
          <p14:tracePt t="3827" x="12301538" y="7386638"/>
          <p14:tracePt t="3829" x="12301538" y="7366000"/>
          <p14:tracePt t="3832" x="12322175" y="7366000"/>
          <p14:tracePt t="3833" x="12322175" y="7345363"/>
          <p14:tracePt t="3834" x="12342813" y="7345363"/>
          <p14:tracePt t="3836" x="12342813" y="7324725"/>
          <p14:tracePt t="3837" x="12363450" y="7324725"/>
          <p14:tracePt t="3839" x="12363450" y="7304088"/>
          <p14:tracePt t="3841" x="12363450" y="7283450"/>
          <p14:tracePt t="3842" x="12384088" y="7283450"/>
          <p14:tracePt t="3847" x="12384088" y="7262813"/>
          <p14:tracePt t="3850" x="12404725" y="7262813"/>
          <p14:tracePt t="3852" x="12404725" y="7242175"/>
          <p14:tracePt t="3853" x="12425363" y="7242175"/>
          <p14:tracePt t="3854" x="12425363" y="7221538"/>
          <p14:tracePt t="3860" x="12425363" y="7200900"/>
          <p14:tracePt t="3864" x="12425363" y="7180263"/>
          <p14:tracePt t="3869" x="12425363" y="7159625"/>
          <p14:tracePt t="3878" x="12425363" y="7138988"/>
          <p14:tracePt t="3893" x="12404725" y="7138988"/>
          <p14:tracePt t="3898" x="12384088" y="7138988"/>
          <p14:tracePt t="3899" x="12384088" y="7159625"/>
          <p14:tracePt t="3901" x="12363450" y="7159625"/>
          <p14:tracePt t="3907" x="12342813" y="7159625"/>
          <p14:tracePt t="3909" x="12322175" y="7159625"/>
          <p14:tracePt t="3917" x="12301538" y="7159625"/>
          <p14:tracePt t="4158" x="12301538" y="7138988"/>
          <p14:tracePt t="4167" x="12301538" y="7118350"/>
          <p14:tracePt t="4179" x="12301538" y="7097713"/>
          <p14:tracePt t="4184" x="12301538" y="7077075"/>
          <p14:tracePt t="4187" x="12301538" y="7056438"/>
          <p14:tracePt t="4189" x="12301538" y="7035800"/>
          <p14:tracePt t="4192" x="12301538" y="7015163"/>
          <p14:tracePt t="4192" x="12322175" y="6994525"/>
          <p14:tracePt t="4193" x="12322175" y="6973888"/>
          <p14:tracePt t="4194" x="12322175" y="6953250"/>
          <p14:tracePt t="4197" x="12342813" y="6934200"/>
          <p14:tracePt t="4197" x="12342813" y="6913563"/>
          <p14:tracePt t="4198" x="12342813" y="6892925"/>
          <p14:tracePt t="4199" x="12342813" y="6872288"/>
          <p14:tracePt t="4200" x="12342813" y="6851650"/>
          <p14:tracePt t="4201" x="12342813" y="6810375"/>
          <p14:tracePt t="4202" x="12363450" y="6810375"/>
          <p14:tracePt t="4204" x="12363450" y="6789738"/>
          <p14:tracePt t="4207" x="12384088" y="6707188"/>
          <p14:tracePt t="4207" x="12384088" y="6665913"/>
          <p14:tracePt t="4208" x="12384088" y="6624638"/>
          <p14:tracePt t="4209" x="12384088" y="6604000"/>
          <p14:tracePt t="4210" x="12404725" y="6583363"/>
          <p14:tracePt t="4211" x="12404725" y="6542088"/>
          <p14:tracePt t="4212" x="12404725" y="6521450"/>
          <p14:tracePt t="4213" x="12425363" y="6480175"/>
          <p14:tracePt t="4214" x="12425363" y="6459538"/>
          <p14:tracePt t="4215" x="12425363" y="6419850"/>
          <p14:tracePt t="4216" x="12425363" y="6378575"/>
          <p14:tracePt t="4218" x="12425363" y="6337300"/>
          <p14:tracePt t="4219" x="12425363" y="6296025"/>
          <p14:tracePt t="4219" x="12425363" y="6254750"/>
          <p14:tracePt t="4220" x="12425363" y="6213475"/>
          <p14:tracePt t="4221" x="12425363" y="6172200"/>
          <p14:tracePt t="4222" x="12425363" y="6130925"/>
          <p14:tracePt t="4223" x="12425363" y="6110288"/>
          <p14:tracePt t="4224" x="12425363" y="6069013"/>
          <p14:tracePt t="4225" x="12425363" y="6027738"/>
          <p14:tracePt t="4226" x="12425363" y="5965825"/>
          <p14:tracePt t="4227" x="12425363" y="5945188"/>
          <p14:tracePt t="4228" x="12425363" y="5905500"/>
          <p14:tracePt t="4229" x="12425363" y="5864225"/>
          <p14:tracePt t="4231" x="12425363" y="5822950"/>
          <p14:tracePt t="4231" x="12425363" y="5781675"/>
          <p14:tracePt t="4232" x="12425363" y="5740400"/>
          <p14:tracePt t="4233" x="12425363" y="5699125"/>
          <p14:tracePt t="4234" x="12425363" y="5637213"/>
          <p14:tracePt t="4235" x="12425363" y="5595938"/>
          <p14:tracePt t="4236" x="12425363" y="5575300"/>
          <p14:tracePt t="4237" x="12425363" y="5534025"/>
          <p14:tracePt t="4238" x="12425363" y="5472113"/>
          <p14:tracePt t="4239" x="12404725" y="5430838"/>
          <p14:tracePt t="4240" x="12404725" y="5391150"/>
          <p14:tracePt t="4241" x="12404725" y="5349875"/>
          <p14:tracePt t="4242" x="12384088" y="5308600"/>
          <p14:tracePt t="4243" x="12384088" y="5246688"/>
          <p14:tracePt t="4244" x="12363450" y="5205413"/>
          <p14:tracePt t="4245" x="12342813" y="5164138"/>
          <p14:tracePt t="4246" x="12342813" y="5122863"/>
          <p14:tracePt t="4247" x="12342813" y="5081588"/>
          <p14:tracePt t="4248" x="12322175" y="5040313"/>
          <p14:tracePt t="4249" x="12301538" y="4999038"/>
          <p14:tracePt t="4250" x="12280900" y="4957763"/>
          <p14:tracePt t="4251" x="12280900" y="4916488"/>
          <p14:tracePt t="4252" x="12260263" y="4876800"/>
          <p14:tracePt t="4253" x="12239625" y="4814888"/>
          <p14:tracePt t="4254" x="12239625" y="4773613"/>
          <p14:tracePt t="4255" x="12218988" y="4752975"/>
          <p14:tracePt t="4256" x="12177713" y="4711700"/>
          <p14:tracePt t="4259" x="12136438" y="4629150"/>
          <p14:tracePt t="4260" x="12115800" y="4587875"/>
          <p14:tracePt t="4261" x="12096750" y="4546600"/>
          <p14:tracePt t="4261" x="12076113" y="4505325"/>
          <p14:tracePt t="4262" x="12034838" y="4484688"/>
          <p14:tracePt t="4263" x="12014200" y="4443413"/>
          <p14:tracePt t="4264" x="11993563" y="4422775"/>
          <p14:tracePt t="4265" x="11952288" y="4381500"/>
          <p14:tracePt t="4266" x="11931650" y="4341813"/>
          <p14:tracePt t="4267" x="11911013" y="4321175"/>
          <p14:tracePt t="4268" x="11869738" y="4279900"/>
          <p14:tracePt t="4269" x="11849100" y="4259263"/>
          <p14:tracePt t="4271" x="11807825" y="4217988"/>
          <p14:tracePt t="4273" x="11704638" y="4135438"/>
          <p14:tracePt t="4274" x="11684000" y="4114800"/>
          <p14:tracePt t="4276" x="11642725" y="4073525"/>
          <p14:tracePt t="4276" x="11622088" y="4052888"/>
          <p14:tracePt t="4278" x="11582400" y="4011613"/>
          <p14:tracePt t="4278" x="11541125" y="4011613"/>
          <p14:tracePt t="4279" x="11499850" y="3970338"/>
          <p14:tracePt t="4280" x="11458575" y="3949700"/>
          <p14:tracePt t="4281" x="11417300" y="3908425"/>
          <p14:tracePt t="4282" x="11376025" y="3908425"/>
          <p14:tracePt t="4283" x="11334750" y="3887788"/>
          <p14:tracePt t="4284" x="11293475" y="3848100"/>
          <p14:tracePt t="4286" x="11252200" y="3848100"/>
          <p14:tracePt t="4286" x="11210925" y="3827463"/>
          <p14:tracePt t="4287" x="11169650" y="3786188"/>
          <p14:tracePt t="4288" x="11128375" y="3786188"/>
          <p14:tracePt t="4289" x="11088688" y="3744913"/>
          <p14:tracePt t="4290" x="11026775" y="3724275"/>
          <p14:tracePt t="4291" x="10985500" y="3724275"/>
          <p14:tracePt t="4292" x="10944225" y="3703638"/>
          <p14:tracePt t="4293" x="10902950" y="3683000"/>
          <p14:tracePt t="4294" x="10841038" y="3641725"/>
          <p14:tracePt t="4295" x="10799763" y="3621088"/>
          <p14:tracePt t="4296" x="10737850" y="3621088"/>
          <p14:tracePt t="4298" x="10675938" y="3600450"/>
          <p14:tracePt t="4299" x="10634663" y="3579813"/>
          <p14:tracePt t="4299" x="10594975" y="3559175"/>
          <p14:tracePt t="4300" x="10533063" y="3559175"/>
          <p14:tracePt t="4301" x="10471150" y="3538538"/>
          <p14:tracePt t="4302" x="10409238" y="3517900"/>
          <p14:tracePt t="4303" x="10347325" y="3497263"/>
          <p14:tracePt t="4304" x="10306050" y="3497263"/>
          <p14:tracePt t="4305" x="10244138" y="3455988"/>
          <p14:tracePt t="4306" x="10182225" y="3435350"/>
          <p14:tracePt t="4307" x="10121900" y="3414713"/>
          <p14:tracePt t="4308" x="10059988" y="3414713"/>
          <p14:tracePt t="4309" x="9956800" y="3394075"/>
          <p14:tracePt t="4311" x="9894888" y="3373438"/>
          <p14:tracePt t="4311" x="9853613" y="3352800"/>
          <p14:tracePt t="4312" x="9791700" y="3333750"/>
          <p14:tracePt t="4313" x="9729788" y="3333750"/>
          <p14:tracePt t="4314" x="9667875" y="3313113"/>
          <p14:tracePt t="4315" x="9607550" y="3292475"/>
          <p14:tracePt t="4316" x="9504363" y="3271838"/>
          <p14:tracePt t="4317" x="9421813" y="3251200"/>
          <p14:tracePt t="4318" x="9359900" y="3230563"/>
          <p14:tracePt t="4319" x="9256713" y="3209925"/>
          <p14:tracePt t="4320" x="9194800" y="3189288"/>
          <p14:tracePt t="4321" x="9134475" y="3168650"/>
          <p14:tracePt t="4322" x="9051925" y="3148013"/>
          <p14:tracePt t="4323" x="8990013" y="3148013"/>
          <p14:tracePt t="4324" x="8886825" y="3127375"/>
          <p14:tracePt t="4326" x="8824913" y="3106738"/>
          <p14:tracePt t="4326" x="8742363" y="3086100"/>
          <p14:tracePt t="4327" x="8680450" y="3065463"/>
          <p14:tracePt t="4328" x="8620125" y="3065463"/>
          <p14:tracePt t="4329" x="8516938" y="3044825"/>
          <p14:tracePt t="4330" x="8434388" y="3044825"/>
          <p14:tracePt t="4331" x="8351838" y="3024188"/>
          <p14:tracePt t="4332" x="8289925" y="3003550"/>
          <p14:tracePt t="4333" x="8207375" y="3003550"/>
          <p14:tracePt t="4334" x="8105775" y="2982913"/>
          <p14:tracePt t="4335" x="8043863" y="2962275"/>
          <p14:tracePt t="4336" x="7961313" y="2962275"/>
          <p14:tracePt t="4340" x="7734300" y="2941638"/>
          <p14:tracePt t="4340" x="7632700" y="2921000"/>
          <p14:tracePt t="4342" x="7550150" y="2921000"/>
          <p14:tracePt t="4342" x="7488238" y="2900363"/>
          <p14:tracePt t="4343" x="7405688" y="2900363"/>
          <p14:tracePt t="4345" x="7323138" y="2879725"/>
          <p14:tracePt t="4345" x="7261225" y="2879725"/>
          <p14:tracePt t="4346" x="7159625" y="2879725"/>
          <p14:tracePt t="4347" x="7097713" y="2879725"/>
          <p14:tracePt t="4348" x="7015163" y="2879725"/>
          <p14:tracePt t="4349" x="6953250" y="2879725"/>
          <p14:tracePt t="4350" x="6850063" y="2859088"/>
          <p14:tracePt t="4351" x="6767513" y="2859088"/>
          <p14:tracePt t="4352" x="6684963" y="2859088"/>
          <p14:tracePt t="4353" x="6604000" y="2859088"/>
          <p14:tracePt t="4354" x="6542088" y="2859088"/>
          <p14:tracePt t="4355" x="6480175" y="2838450"/>
          <p14:tracePt t="4356" x="6397625" y="2838450"/>
          <p14:tracePt t="4357" x="6315075" y="2838450"/>
          <p14:tracePt t="4358" x="6253163" y="2838450"/>
          <p14:tracePt t="4359" x="6172200" y="2838450"/>
          <p14:tracePt t="4360" x="6089650" y="2838450"/>
          <p14:tracePt t="4361" x="6027738" y="2838450"/>
          <p14:tracePt t="4362" x="5965825" y="2838450"/>
          <p14:tracePt t="4363" x="5883275" y="2838450"/>
          <p14:tracePt t="4364" x="5800725" y="2838450"/>
          <p14:tracePt t="4365" x="5738813" y="2838450"/>
          <p14:tracePt t="4366" x="5657850" y="2838450"/>
          <p14:tracePt t="4367" x="5595938" y="2838450"/>
          <p14:tracePt t="4368" x="5534025" y="2838450"/>
          <p14:tracePt t="4369" x="5451475" y="2838450"/>
          <p14:tracePt t="4370" x="5368925" y="2838450"/>
          <p14:tracePt t="4371" x="5286375" y="2838450"/>
          <p14:tracePt t="4372" x="5224463" y="2838450"/>
          <p14:tracePt t="4373" x="5143500" y="2859088"/>
          <p14:tracePt t="4374" x="5081588" y="2859088"/>
          <p14:tracePt t="4375" x="4999038" y="2859088"/>
          <p14:tracePt t="4376" x="4937125" y="2879725"/>
          <p14:tracePt t="4378" x="4875213" y="2879725"/>
          <p14:tracePt t="4378" x="4792663" y="2900363"/>
          <p14:tracePt t="4379" x="4730750" y="2900363"/>
          <p14:tracePt t="4380" x="4670425" y="2921000"/>
          <p14:tracePt t="4381" x="4567238" y="2941638"/>
          <p14:tracePt t="4382" x="4505325" y="2941638"/>
          <p14:tracePt t="4383" x="4422775" y="2941638"/>
          <p14:tracePt t="4384" x="4360863" y="2962275"/>
          <p14:tracePt t="4386" x="4298950" y="2962275"/>
          <p14:tracePt t="4387" x="4237038" y="2982913"/>
          <p14:tracePt t="4388" x="4156075" y="3003550"/>
          <p14:tracePt t="4389" x="4114800" y="3003550"/>
          <p14:tracePt t="4390" x="4052888" y="3024188"/>
          <p14:tracePt t="4393" x="3887788" y="3065463"/>
          <p14:tracePt t="4395" x="3703638" y="3106738"/>
          <p14:tracePt t="4395" x="3621088" y="3127375"/>
          <p14:tracePt t="4396" x="3538538" y="3148013"/>
          <p14:tracePt t="4397" x="3476625" y="3168650"/>
          <p14:tracePt t="4398" x="3435350" y="3168650"/>
          <p14:tracePt t="4399" x="3373438" y="3189288"/>
          <p14:tracePt t="4400" x="3311525" y="3209925"/>
          <p14:tracePt t="4401" x="3249613" y="3230563"/>
          <p14:tracePt t="4402" x="3189288" y="3230563"/>
          <p14:tracePt t="4403" x="3106738" y="3251200"/>
          <p14:tracePt t="4406" x="2941638" y="3333750"/>
          <p14:tracePt t="4407" x="2879725" y="3352800"/>
          <p14:tracePt t="4408" x="2817813" y="3373438"/>
          <p14:tracePt t="4409" x="2755900" y="3373438"/>
          <p14:tracePt t="4410" x="2695575" y="3394075"/>
          <p14:tracePt t="4411" x="2633663" y="3435350"/>
          <p14:tracePt t="4412" x="2571750" y="3455988"/>
          <p14:tracePt t="4413" x="2530475" y="3455988"/>
          <p14:tracePt t="4414" x="2468563" y="3476625"/>
          <p14:tracePt t="4415" x="2427288" y="3497263"/>
          <p14:tracePt t="4416" x="2365375" y="3517900"/>
          <p14:tracePt t="4418" x="2303463" y="3538538"/>
          <p14:tracePt t="4419" x="2262188" y="3579813"/>
          <p14:tracePt t="4419" x="2222500" y="3579813"/>
          <p14:tracePt t="4420" x="2160588" y="3600450"/>
          <p14:tracePt t="4421" x="2119313" y="3621088"/>
          <p14:tracePt t="4422" x="2057400" y="3641725"/>
          <p14:tracePt t="4423" x="2036763" y="3641725"/>
          <p14:tracePt t="4424" x="1995488" y="3683000"/>
          <p14:tracePt t="4425" x="1954213" y="3703638"/>
          <p14:tracePt t="4426" x="1892300" y="3703638"/>
          <p14:tracePt t="4427" x="1851025" y="3724275"/>
          <p14:tracePt t="4428" x="1809750" y="3744913"/>
          <p14:tracePt t="4429" x="1789113" y="3765550"/>
          <p14:tracePt t="4431" x="1747838" y="3786188"/>
          <p14:tracePt t="4431" x="1708150" y="3806825"/>
          <p14:tracePt t="4432" x="1687513" y="3806825"/>
          <p14:tracePt t="4433" x="1646238" y="3827463"/>
          <p14:tracePt t="4434" x="1625600" y="3848100"/>
          <p14:tracePt t="4435" x="1584325" y="3848100"/>
          <p14:tracePt t="4436" x="1563688" y="3867150"/>
          <p14:tracePt t="4437" x="1543050" y="3887788"/>
          <p14:tracePt t="4438" x="1522413" y="3887788"/>
          <p14:tracePt t="4439" x="1522413" y="3908425"/>
          <p14:tracePt t="4440" x="1481138" y="3908425"/>
          <p14:tracePt t="4441" x="1481138" y="3929063"/>
          <p14:tracePt t="4442" x="1460500" y="3949700"/>
          <p14:tracePt t="4443" x="1439863" y="3949700"/>
          <p14:tracePt t="4447" x="1398588" y="3990975"/>
          <p14:tracePt t="4449" x="1398588" y="4011613"/>
          <p14:tracePt t="4449" x="1377950" y="4032250"/>
          <p14:tracePt t="4452" x="1377950" y="4052888"/>
          <p14:tracePt t="4455" x="1377950" y="4073525"/>
          <p14:tracePt t="4460" x="1377950" y="4094163"/>
          <p14:tracePt t="4461" x="1377950" y="4114800"/>
          <p14:tracePt t="4463" x="1398588" y="4114800"/>
          <p14:tracePt t="4464" x="1398588" y="4135438"/>
          <p14:tracePt t="4466" x="1419225" y="4135438"/>
          <p14:tracePt t="4467" x="1419225" y="4156075"/>
          <p14:tracePt t="4468" x="1439863" y="4156075"/>
          <p14:tracePt t="4470" x="1460500" y="4156075"/>
          <p14:tracePt t="4472" x="1460500" y="4176713"/>
          <p14:tracePt t="4473" x="1481138" y="4197350"/>
          <p14:tracePt t="4474" x="1501775" y="4217988"/>
          <p14:tracePt t="4475" x="1522413" y="4217988"/>
          <p14:tracePt t="4477" x="1543050" y="4217988"/>
          <p14:tracePt t="4478" x="1584325" y="4238625"/>
          <p14:tracePt t="4479" x="1604963" y="4259263"/>
          <p14:tracePt t="4480" x="1625600" y="4259263"/>
          <p14:tracePt t="4481" x="1646238" y="4259263"/>
          <p14:tracePt t="4482" x="1666875" y="4259263"/>
          <p14:tracePt t="4483" x="1687513" y="4279900"/>
          <p14:tracePt t="4484" x="1708150" y="4279900"/>
          <p14:tracePt t="4485" x="1728788" y="4300538"/>
          <p14:tracePt t="4486" x="1768475" y="4300538"/>
          <p14:tracePt t="4487" x="1789113" y="4300538"/>
          <p14:tracePt t="4488" x="1830388" y="4321175"/>
          <p14:tracePt t="4489" x="1851025" y="4341813"/>
          <p14:tracePt t="4490" x="1892300" y="4341813"/>
          <p14:tracePt t="4491" x="1933575" y="4341813"/>
          <p14:tracePt t="4492" x="1954213" y="4341813"/>
          <p14:tracePt t="4493" x="1995488" y="4341813"/>
          <p14:tracePt t="4494" x="2057400" y="4362450"/>
          <p14:tracePt t="4495" x="2078038" y="4362450"/>
          <p14:tracePt t="4496" x="2098675" y="4381500"/>
          <p14:tracePt t="4498" x="2139950" y="4381500"/>
          <p14:tracePt t="4499" x="2201863" y="4381500"/>
          <p14:tracePt t="4500" x="2222500" y="4381500"/>
          <p14:tracePt t="4500" x="2262188" y="4402138"/>
          <p14:tracePt t="4501" x="2303463" y="4402138"/>
          <p14:tracePt t="4502" x="2344738" y="4402138"/>
          <p14:tracePt t="4503" x="2406650" y="4422775"/>
          <p14:tracePt t="4504" x="2447925" y="4422775"/>
          <p14:tracePt t="4505" x="2489200" y="4422775"/>
          <p14:tracePt t="4506" x="2530475" y="4422775"/>
          <p14:tracePt t="4507" x="2592388" y="4443413"/>
          <p14:tracePt t="4508" x="2633663" y="4443413"/>
          <p14:tracePt t="4509" x="2654300" y="4443413"/>
          <p14:tracePt t="4510" x="2716213" y="4443413"/>
          <p14:tracePt t="4511" x="2755900" y="4443413"/>
          <p14:tracePt t="4512" x="2797175" y="4443413"/>
          <p14:tracePt t="4513" x="2859088" y="4443413"/>
          <p14:tracePt t="4514" x="2900363" y="4443413"/>
          <p14:tracePt t="4515" x="2941638" y="4443413"/>
          <p14:tracePt t="4516" x="2982913" y="4443413"/>
          <p14:tracePt t="4517" x="3024188" y="4443413"/>
          <p14:tracePt t="4518" x="3086100" y="4443413"/>
          <p14:tracePt t="4520" x="3148013" y="4443413"/>
          <p14:tracePt t="4520" x="3189288" y="4443413"/>
          <p14:tracePt t="4521" x="3209925" y="4443413"/>
          <p14:tracePt t="4522" x="3249613" y="4443413"/>
          <p14:tracePt t="4523" x="3290888" y="4443413"/>
          <p14:tracePt t="4527" x="3435350" y="4443413"/>
          <p14:tracePt t="4527" x="3476625" y="4443413"/>
          <p14:tracePt t="4528" x="3517900" y="4443413"/>
          <p14:tracePt t="4529" x="3538538" y="4443413"/>
          <p14:tracePt t="4530" x="3579813" y="4443413"/>
          <p14:tracePt t="4531" x="3621088" y="4443413"/>
          <p14:tracePt t="4532" x="3662363" y="4443413"/>
          <p14:tracePt t="4533" x="3683000" y="4443413"/>
          <p14:tracePt t="4534" x="3722688" y="4443413"/>
          <p14:tracePt t="4535" x="3763963" y="4443413"/>
          <p14:tracePt t="4536" x="3784600" y="4443413"/>
          <p14:tracePt t="4538" x="3805238" y="4443413"/>
          <p14:tracePt t="4538" x="3846513" y="4422775"/>
          <p14:tracePt t="4539" x="3867150" y="4422775"/>
          <p14:tracePt t="4540" x="3887788" y="4422775"/>
          <p14:tracePt t="4541" x="3929063" y="4422775"/>
          <p14:tracePt t="4542" x="3949700" y="4422775"/>
          <p14:tracePt t="4543" x="3970338" y="4402138"/>
          <p14:tracePt t="4545" x="3990975" y="4402138"/>
          <p14:tracePt t="4546" x="4032250" y="4381500"/>
          <p14:tracePt t="4548" x="4052888" y="4381500"/>
          <p14:tracePt t="4550" x="4052888" y="4362450"/>
          <p14:tracePt t="4552" x="4073525" y="4362450"/>
          <p14:tracePt t="4554" x="4094163" y="4362450"/>
          <p14:tracePt t="4557" x="4114800" y="4341813"/>
          <p14:tracePt t="4560" x="4114800" y="4321175"/>
          <p14:tracePt t="4573" x="4114800" y="4300538"/>
          <p14:tracePt t="4575" x="4094163" y="4300538"/>
          <p14:tracePt t="4577" x="4073525" y="4300538"/>
          <p14:tracePt t="4587" x="3990975" y="4238625"/>
          <p14:tracePt t="4588" x="3970338" y="4238625"/>
          <p14:tracePt t="4589" x="3970338" y="4217988"/>
          <p14:tracePt t="4590" x="3949700" y="4217988"/>
          <p14:tracePt t="4592" x="3908425" y="4217988"/>
          <p14:tracePt t="4593" x="3887788" y="4217988"/>
          <p14:tracePt t="4594" x="3867150" y="4197350"/>
          <p14:tracePt t="4595" x="3846513" y="4197350"/>
          <p14:tracePt t="4596" x="3825875" y="4176713"/>
          <p14:tracePt t="4597" x="3805238" y="4176713"/>
          <p14:tracePt t="4598" x="3784600" y="4176713"/>
          <p14:tracePt t="4599" x="3763963" y="4176713"/>
          <p14:tracePt t="4600" x="3722688" y="4156075"/>
          <p14:tracePt t="4601" x="3703638" y="4156075"/>
          <p14:tracePt t="4603" x="3662363" y="4156075"/>
          <p14:tracePt t="4604" x="3641725" y="4135438"/>
          <p14:tracePt t="4605" x="3621088" y="4135438"/>
          <p14:tracePt t="4606" x="3579813" y="4135438"/>
          <p14:tracePt t="4608" x="3538538" y="4114800"/>
          <p14:tracePt t="4609" x="3476625" y="4094163"/>
          <p14:tracePt t="4610" x="3435350" y="4094163"/>
          <p14:tracePt t="4611" x="3394075" y="4094163"/>
          <p14:tracePt t="4612" x="3373438" y="4094163"/>
          <p14:tracePt t="4613" x="3352800" y="4073525"/>
          <p14:tracePt t="4614" x="3311525" y="4073525"/>
          <p14:tracePt t="4615" x="3249613" y="4073525"/>
          <p14:tracePt t="4616" x="3228975" y="4052888"/>
          <p14:tracePt t="4617" x="3189288" y="4052888"/>
          <p14:tracePt t="4618" x="3148013" y="4052888"/>
          <p14:tracePt t="4619" x="3106738" y="4052888"/>
          <p14:tracePt t="4619" x="3065463" y="4032250"/>
          <p14:tracePt t="4620" x="3024188" y="4032250"/>
          <p14:tracePt t="4621" x="2982913" y="4032250"/>
          <p14:tracePt t="4622" x="2941638" y="4011613"/>
          <p14:tracePt t="4623" x="2900363" y="4011613"/>
          <p14:tracePt t="4624" x="2859088" y="4011613"/>
          <p14:tracePt t="4625" x="2817813" y="4011613"/>
          <p14:tracePt t="4626" x="2776538" y="3990975"/>
          <p14:tracePt t="4627" x="2735263" y="3990975"/>
          <p14:tracePt t="4628" x="2695575" y="3970338"/>
          <p14:tracePt t="4629" x="2654300" y="3970338"/>
          <p14:tracePt t="4631" x="2613025" y="3970338"/>
          <p14:tracePt t="4631" x="2571750" y="3949700"/>
          <p14:tracePt t="4633" x="2530475" y="3949700"/>
          <p14:tracePt t="4634" x="2489200" y="3949700"/>
          <p14:tracePt t="4634" x="2427288" y="3949700"/>
          <p14:tracePt t="4647" x="1933575" y="3887788"/>
          <p14:tracePt t="4648" x="1892300" y="3887788"/>
          <p14:tracePt t="4648" x="1851025" y="3887788"/>
          <p14:tracePt t="4650" x="1809750" y="3887788"/>
          <p14:tracePt t="4651" x="1768475" y="3867150"/>
          <p14:tracePt t="4652" x="1728788" y="3867150"/>
          <p14:tracePt t="4652" x="1687513" y="3867150"/>
          <p14:tracePt t="4653" x="1666875" y="3867150"/>
          <p14:tracePt t="4654" x="1625600" y="3867150"/>
          <p14:tracePt t="4655" x="1584325" y="3867150"/>
          <p14:tracePt t="4656" x="1543050" y="3867150"/>
          <p14:tracePt t="4658" x="1522413" y="3867150"/>
          <p14:tracePt t="4658" x="1501775" y="3867150"/>
          <p14:tracePt t="4659" x="1460500" y="3848100"/>
          <p14:tracePt t="4660" x="1419225" y="3848100"/>
          <p14:tracePt t="4661" x="1398588" y="3848100"/>
          <p14:tracePt t="4662" x="1357313" y="3848100"/>
          <p14:tracePt t="4663" x="1336675" y="3848100"/>
          <p14:tracePt t="4664" x="1316038" y="3848100"/>
          <p14:tracePt t="4665" x="1295400" y="3848100"/>
          <p14:tracePt t="4666" x="1274763" y="3848100"/>
          <p14:tracePt t="4667" x="1235075" y="3848100"/>
          <p14:tracePt t="4668" x="1214438" y="3848100"/>
          <p14:tracePt t="4669" x="1193800" y="3848100"/>
          <p14:tracePt t="4671" x="1173163" y="3848100"/>
          <p14:tracePt t="4672" x="1152525" y="3848100"/>
          <p14:tracePt t="4674" x="1131888" y="3848100"/>
          <p14:tracePt t="4676" x="1111250" y="3848100"/>
          <p14:tracePt t="4678" x="1090613" y="3848100"/>
          <p14:tracePt t="4678" x="1069975" y="3848100"/>
          <p14:tracePt t="4681" x="1049338" y="3848100"/>
          <p14:tracePt t="4685" x="1028700" y="3848100"/>
          <p14:tracePt t="4707" x="1028700" y="3867150"/>
          <p14:tracePt t="4714" x="1028700" y="3887788"/>
          <p14:tracePt t="4720" x="1049338" y="3887788"/>
          <p14:tracePt t="4720" x="1049338" y="3908425"/>
          <p14:tracePt t="4722" x="1069975" y="3908425"/>
          <p14:tracePt t="4726" x="1090613" y="3929063"/>
          <p14:tracePt t="4729" x="1111250" y="3929063"/>
          <p14:tracePt t="4731" x="1131888" y="3949700"/>
          <p14:tracePt t="4732" x="1152525" y="3949700"/>
          <p14:tracePt t="4734" x="1173163" y="3970338"/>
          <p14:tracePt t="4737" x="1193800" y="3970338"/>
          <p14:tracePt t="4739" x="1214438" y="3990975"/>
          <p14:tracePt t="4740" x="1235075" y="3990975"/>
          <p14:tracePt t="4741" x="1254125" y="3990975"/>
          <p14:tracePt t="4742" x="1254125" y="4011613"/>
          <p14:tracePt t="4743" x="1295400" y="4011613"/>
          <p14:tracePt t="4745" x="1316038" y="4011613"/>
          <p14:tracePt t="4746" x="1336675" y="4011613"/>
          <p14:tracePt t="4747" x="1336675" y="4032250"/>
          <p14:tracePt t="4748" x="1377950" y="4052888"/>
          <p14:tracePt t="4750" x="1419225" y="4052888"/>
          <p14:tracePt t="4753" x="1439863" y="4073525"/>
          <p14:tracePt t="4753" x="1481138" y="4073525"/>
          <p14:tracePt t="4754" x="1501775" y="4094163"/>
          <p14:tracePt t="4755" x="1522413" y="4094163"/>
          <p14:tracePt t="4756" x="1563688" y="4094163"/>
          <p14:tracePt t="4757" x="1584325" y="4094163"/>
          <p14:tracePt t="4759" x="1625600" y="4114800"/>
          <p14:tracePt t="4760" x="1646238" y="4135438"/>
          <p14:tracePt t="4761" x="1666875" y="4135438"/>
          <p14:tracePt t="4762" x="1708150" y="4135438"/>
          <p14:tracePt t="4763" x="1728788" y="4135438"/>
          <p14:tracePt t="4766" x="1809750" y="4176713"/>
          <p14:tracePt t="4768" x="1830388" y="4176713"/>
          <p14:tracePt t="4768" x="1871663" y="4176713"/>
          <p14:tracePt t="4769" x="1892300" y="4176713"/>
          <p14:tracePt t="4770" x="1912938" y="4176713"/>
          <p14:tracePt t="4771" x="1954213" y="4197350"/>
          <p14:tracePt t="4772" x="1974850" y="4217988"/>
          <p14:tracePt t="4773" x="1995488" y="4217988"/>
          <p14:tracePt t="4774" x="2036763" y="4217988"/>
          <p14:tracePt t="4775" x="2057400" y="4217988"/>
          <p14:tracePt t="4776" x="2078038" y="4217988"/>
          <p14:tracePt t="4778" x="2119313" y="4238625"/>
          <p14:tracePt t="4778" x="2139950" y="4238625"/>
          <p14:tracePt t="4779" x="2181225" y="4259263"/>
          <p14:tracePt t="4780" x="2201863" y="4259263"/>
          <p14:tracePt t="4781" x="2222500" y="4259263"/>
          <p14:tracePt t="4782" x="2241550" y="4259263"/>
          <p14:tracePt t="4783" x="2262188" y="4279900"/>
          <p14:tracePt t="4784" x="2303463" y="4279900"/>
          <p14:tracePt t="4785" x="2324100" y="4279900"/>
          <p14:tracePt t="4786" x="2344738" y="4300538"/>
          <p14:tracePt t="4787" x="2386013" y="4300538"/>
          <p14:tracePt t="4789" x="2406650" y="4300538"/>
          <p14:tracePt t="4790" x="2447925" y="4300538"/>
          <p14:tracePt t="4792" x="2468563" y="4300538"/>
          <p14:tracePt t="4793" x="2489200" y="4321175"/>
          <p14:tracePt t="4793" x="2509838" y="4321175"/>
          <p14:tracePt t="4795" x="2530475" y="4321175"/>
          <p14:tracePt t="4796" x="2551113" y="4321175"/>
          <p14:tracePt t="4797" x="2571750" y="4321175"/>
          <p14:tracePt t="4799" x="2592388" y="4341813"/>
          <p14:tracePt t="4801" x="2613025" y="4341813"/>
          <p14:tracePt t="4802" x="2633663" y="4341813"/>
          <p14:tracePt t="4803" x="2654300" y="4341813"/>
          <p14:tracePt t="4805" x="2674938" y="4362450"/>
          <p14:tracePt t="4808" x="2695575" y="4362450"/>
          <p14:tracePt t="4811" x="2716213" y="4362450"/>
          <p14:tracePt t="4815" x="2735263" y="4362450"/>
          <p14:tracePt t="4816" x="2755900" y="4362450"/>
          <p14:tracePt t="4883" x="2735263" y="4381500"/>
          <p14:tracePt t="4889" x="2716213" y="4381500"/>
          <p14:tracePt t="4898" x="2695575" y="4381500"/>
          <p14:tracePt t="4904" x="2674938" y="4381500"/>
          <p14:tracePt t="5255" x="2654300" y="4381500"/>
          <p14:tracePt t="5260" x="2654300" y="4402138"/>
          <p14:tracePt t="5268" x="2633663" y="4402138"/>
          <p14:tracePt t="5279" x="2633663" y="4422775"/>
          <p14:tracePt t="5283" x="2613025" y="4422775"/>
          <p14:tracePt t="5290" x="2613025" y="4443413"/>
          <p14:tracePt t="5317" x="2592388" y="4443413"/>
          <p14:tracePt t="5335" x="2592388" y="4464050"/>
          <p14:tracePt t="5349" x="2592388" y="4484688"/>
          <p14:tracePt t="5359" x="2571750" y="4484688"/>
          <p14:tracePt t="5362" x="2571750" y="4505325"/>
          <p14:tracePt t="5365" x="2551113" y="4505325"/>
          <p14:tracePt t="5368" x="2551113" y="4525963"/>
          <p14:tracePt t="5371" x="2530475" y="4525963"/>
          <p14:tracePt t="5374" x="2509838" y="4525963"/>
          <p14:tracePt t="5380" x="2509838" y="4546600"/>
          <p14:tracePt t="5381" x="2489200" y="4546600"/>
          <p14:tracePt t="5396" x="2468563" y="4546600"/>
          <p14:tracePt t="5600" x="2468563" y="4525963"/>
          <p14:tracePt t="5605" x="2468563" y="4505325"/>
          <p14:tracePt t="5615" x="2468563" y="4484688"/>
          <p14:tracePt t="5626" x="2468563" y="4464050"/>
          <p14:tracePt t="5637" x="2468563" y="4443413"/>
          <p14:tracePt t="5643" x="2489200" y="4422775"/>
          <p14:tracePt t="5682" x="2509838" y="4422775"/>
          <p14:tracePt t="5691" x="2530475" y="4422775"/>
          <p14:tracePt t="5699" x="2551113" y="4422775"/>
          <p14:tracePt t="5703" x="2571750" y="4422775"/>
          <p14:tracePt t="5705" x="2592388" y="4422775"/>
          <p14:tracePt t="5706" x="2613025" y="4422775"/>
          <p14:tracePt t="5709" x="2633663" y="4422775"/>
          <p14:tracePt t="5712" x="2654300" y="4422775"/>
          <p14:tracePt t="5715" x="2674938" y="4422775"/>
          <p14:tracePt t="5717" x="2695575" y="4422775"/>
          <p14:tracePt t="5719" x="2716213" y="4422775"/>
          <p14:tracePt t="5721" x="2735263" y="4422775"/>
          <p14:tracePt t="5723" x="2755900" y="4422775"/>
          <p14:tracePt t="5726" x="2776538" y="4422775"/>
          <p14:tracePt t="5726" x="2797175" y="4422775"/>
          <p14:tracePt t="5727" x="2797175" y="4443413"/>
          <p14:tracePt t="5728" x="2817813" y="4443413"/>
          <p14:tracePt t="5729" x="2838450" y="4443413"/>
          <p14:tracePt t="5730" x="2859088" y="4443413"/>
          <p14:tracePt t="5732" x="2879725" y="4443413"/>
          <p14:tracePt t="5733" x="2900363" y="4443413"/>
          <p14:tracePt t="5735" x="2941638" y="4443413"/>
          <p14:tracePt t="5736" x="2962275" y="4443413"/>
          <p14:tracePt t="5740" x="3003550" y="4443413"/>
          <p14:tracePt t="5740" x="3044825" y="4443413"/>
          <p14:tracePt t="5742" x="3065463" y="4443413"/>
          <p14:tracePt t="5743" x="3106738" y="4443413"/>
          <p14:tracePt t="5744" x="3127375" y="4464050"/>
          <p14:tracePt t="5745" x="3148013" y="4464050"/>
          <p14:tracePt t="5746" x="3168650" y="4464050"/>
          <p14:tracePt t="5747" x="3189288" y="4464050"/>
          <p14:tracePt t="5748" x="3209925" y="4464050"/>
          <p14:tracePt t="5749" x="3249613" y="4464050"/>
          <p14:tracePt t="5750" x="3290888" y="4464050"/>
          <p14:tracePt t="5752" x="3332163" y="4464050"/>
          <p14:tracePt t="5753" x="3352800" y="4464050"/>
          <p14:tracePt t="5754" x="3373438" y="4464050"/>
          <p14:tracePt t="5755" x="3394075" y="4484688"/>
          <p14:tracePt t="5756" x="3435350" y="4484688"/>
          <p14:tracePt t="5757" x="3455988" y="4484688"/>
          <p14:tracePt t="5758" x="3497263" y="4484688"/>
          <p14:tracePt t="5759" x="3517900" y="4484688"/>
          <p14:tracePt t="5760" x="3559175" y="4484688"/>
          <p14:tracePt t="5761" x="3579813" y="4484688"/>
          <p14:tracePt t="5762" x="3621088" y="4484688"/>
          <p14:tracePt t="5763" x="3662363" y="4484688"/>
          <p14:tracePt t="5765" x="3703638" y="4484688"/>
          <p14:tracePt t="5766" x="3722688" y="4484688"/>
          <p14:tracePt t="5766" x="3763963" y="4484688"/>
          <p14:tracePt t="5767" x="3784600" y="4484688"/>
          <p14:tracePt t="5768" x="3805238" y="4484688"/>
          <p14:tracePt t="5769" x="3867150" y="4484688"/>
          <p14:tracePt t="5770" x="3908425" y="4484688"/>
          <p14:tracePt t="5771" x="3949700" y="4484688"/>
          <p14:tracePt t="5772" x="3970338" y="4484688"/>
          <p14:tracePt t="5773" x="4011613" y="4484688"/>
          <p14:tracePt t="5774" x="4052888" y="4484688"/>
          <p14:tracePt t="5775" x="4094163" y="4484688"/>
          <p14:tracePt t="5776" x="4135438" y="4484688"/>
          <p14:tracePt t="5779" x="4216400" y="4484688"/>
          <p14:tracePt t="5779" x="4257675" y="4464050"/>
          <p14:tracePt t="5780" x="4319588" y="4464050"/>
          <p14:tracePt t="5781" x="4340225" y="4464050"/>
          <p14:tracePt t="5782" x="4381500" y="4443413"/>
          <p14:tracePt t="5783" x="4422775" y="4443413"/>
          <p14:tracePt t="5784" x="4464050" y="4443413"/>
          <p14:tracePt t="5785" x="4525963" y="4443413"/>
          <p14:tracePt t="5786" x="4567238" y="4443413"/>
          <p14:tracePt t="5787" x="4629150" y="4443413"/>
          <p14:tracePt t="5788" x="4670425" y="4422775"/>
          <p14:tracePt t="5789" x="4710113" y="4422775"/>
          <p14:tracePt t="5793" x="4854575" y="4381500"/>
          <p14:tracePt t="5793" x="4895850" y="4381500"/>
          <p14:tracePt t="5794" x="4978400" y="4381500"/>
          <p14:tracePt t="5795" x="5040313" y="4381500"/>
          <p14:tracePt t="5796" x="5081588" y="4362450"/>
          <p14:tracePt t="5797" x="5143500" y="4341813"/>
          <p14:tracePt t="5798" x="5203825" y="4341813"/>
          <p14:tracePt t="5799" x="5245100" y="4321175"/>
          <p14:tracePt t="5800" x="5307013" y="4321175"/>
          <p14:tracePt t="5802" x="5368925" y="4321175"/>
          <p14:tracePt t="5802" x="5430838" y="4321175"/>
          <p14:tracePt t="5803" x="5472113" y="4300538"/>
          <p14:tracePt t="5805" x="5534025" y="4279900"/>
          <p14:tracePt t="5805" x="5595938" y="4259263"/>
          <p14:tracePt t="5806" x="5657850" y="4259263"/>
          <p14:tracePt t="5807" x="5738813" y="4238625"/>
          <p14:tracePt t="5808" x="5821363" y="4217988"/>
          <p14:tracePt t="5809" x="5862638" y="4217988"/>
          <p14:tracePt t="5810" x="5924550" y="4197350"/>
          <p14:tracePt t="5811" x="6007100" y="4176713"/>
          <p14:tracePt t="5812" x="6069013" y="4176713"/>
          <p14:tracePt t="5813" x="6130925" y="4176713"/>
          <p14:tracePt t="5814" x="6232525" y="4156075"/>
          <p14:tracePt t="5815" x="6294438" y="4135438"/>
          <p14:tracePt t="5816" x="6376988" y="4114800"/>
          <p14:tracePt t="5818" x="6438900" y="4094163"/>
          <p14:tracePt t="5819" x="6542088" y="4073525"/>
          <p14:tracePt t="5819" x="6604000" y="4073525"/>
          <p14:tracePt t="5820" x="6684963" y="4052888"/>
          <p14:tracePt t="5821" x="6746875" y="4032250"/>
          <p14:tracePt t="5822" x="6850063" y="4011613"/>
          <p14:tracePt t="5823" x="6911975" y="3990975"/>
          <p14:tracePt t="5824" x="6994525" y="3990975"/>
          <p14:tracePt t="5825" x="7056438" y="3990975"/>
          <p14:tracePt t="5826" x="7159625" y="3970338"/>
          <p14:tracePt t="5827" x="7240588" y="3949700"/>
          <p14:tracePt t="5828" x="7302500" y="3929063"/>
          <p14:tracePt t="5829" x="7385050" y="3908425"/>
          <p14:tracePt t="5832" x="7529513" y="3887788"/>
          <p14:tracePt t="5833" x="7632700" y="3867150"/>
          <p14:tracePt t="5834" x="7713663" y="3848100"/>
          <p14:tracePt t="5834" x="7775575" y="3827463"/>
          <p14:tracePt t="5835" x="7837488" y="3786188"/>
          <p14:tracePt t="5836" x="7940675" y="3786188"/>
          <p14:tracePt t="5837" x="8023225" y="3765550"/>
          <p14:tracePt t="5838" x="8085138" y="3744913"/>
          <p14:tracePt t="5839" x="8186738" y="3724275"/>
          <p14:tracePt t="5840" x="8269288" y="3703638"/>
          <p14:tracePt t="5841" x="8331200" y="3683000"/>
          <p14:tracePt t="5842" x="8393113" y="3683000"/>
          <p14:tracePt t="5843" x="8475663" y="3662363"/>
          <p14:tracePt t="5847" x="8701088" y="3600450"/>
          <p14:tracePt t="5847" x="8763000" y="3579813"/>
          <p14:tracePt t="5848" x="8866188" y="3559175"/>
          <p14:tracePt t="5849" x="8948738" y="3538538"/>
          <p14:tracePt t="5850" x="9010650" y="3517900"/>
          <p14:tracePt t="5852" x="9072563" y="3497263"/>
          <p14:tracePt t="5852" x="9134475" y="3497263"/>
          <p14:tracePt t="5853" x="9194800" y="3476625"/>
          <p14:tracePt t="5854" x="9256713" y="3455988"/>
          <p14:tracePt t="5855" x="9359900" y="3435350"/>
          <p14:tracePt t="5856" x="9421813" y="3414713"/>
          <p14:tracePt t="5858" x="9483725" y="3414713"/>
          <p14:tracePt t="5859" x="9566275" y="3394075"/>
          <p14:tracePt t="5860" x="9607550" y="3373438"/>
          <p14:tracePt t="5860" x="9688513" y="3352800"/>
          <p14:tracePt t="5861" x="9771063" y="3333750"/>
          <p14:tracePt t="5862" x="9832975" y="3333750"/>
          <p14:tracePt t="5863" x="9894888" y="3313113"/>
          <p14:tracePt t="5864" x="9956800" y="3292475"/>
          <p14:tracePt t="5865" x="10018713" y="3271838"/>
          <p14:tracePt t="5866" x="10080625" y="3271838"/>
          <p14:tracePt t="5867" x="10140950" y="3251200"/>
          <p14:tracePt t="5868" x="10202863" y="3230563"/>
          <p14:tracePt t="5869" x="10264775" y="3209925"/>
          <p14:tracePt t="5870" x="10326688" y="3209925"/>
          <p14:tracePt t="5871" x="10388600" y="3189288"/>
          <p14:tracePt t="5873" x="10450513" y="3168650"/>
          <p14:tracePt t="5873" x="10491788" y="3148013"/>
          <p14:tracePt t="5874" x="10553700" y="3127375"/>
          <p14:tracePt t="5875" x="10594975" y="3127375"/>
          <p14:tracePt t="5876" x="10655300" y="3106738"/>
          <p14:tracePt t="5877" x="10717213" y="3106738"/>
          <p14:tracePt t="5878" x="10779125" y="3086100"/>
          <p14:tracePt t="5879" x="10820400" y="3086100"/>
          <p14:tracePt t="5880" x="10861675" y="3065463"/>
          <p14:tracePt t="5881" x="10902950" y="3044825"/>
          <p14:tracePt t="5882" x="10964863" y="3024188"/>
          <p14:tracePt t="5883" x="11026775" y="3024188"/>
          <p14:tracePt t="5884" x="11088688" y="3003550"/>
          <p14:tracePt t="5886" x="11128375" y="2982913"/>
          <p14:tracePt t="5886" x="11169650" y="2962275"/>
          <p14:tracePt t="5887" x="11210925" y="2962275"/>
          <p14:tracePt t="5888" x="11272838" y="2962275"/>
          <p14:tracePt t="5889" x="11314113" y="2941638"/>
          <p14:tracePt t="5890" x="11376025" y="2921000"/>
          <p14:tracePt t="5891" x="11417300" y="2900363"/>
          <p14:tracePt t="5892" x="11458575" y="2900363"/>
          <p14:tracePt t="5893" x="11499850" y="2879725"/>
          <p14:tracePt t="5894" x="11541125" y="2859088"/>
          <p14:tracePt t="5895" x="11603038" y="2838450"/>
          <p14:tracePt t="5896" x="11642725" y="2838450"/>
          <p14:tracePt t="5898" x="11663363" y="2838450"/>
          <p14:tracePt t="5898" x="11704638" y="2819400"/>
          <p14:tracePt t="5900" x="11745913" y="2798763"/>
          <p14:tracePt t="5900" x="11787188" y="2798763"/>
          <p14:tracePt t="5901" x="11828463" y="2798763"/>
          <p14:tracePt t="5902" x="11849100" y="2778125"/>
          <p14:tracePt t="5903" x="11911013" y="2757488"/>
          <p14:tracePt t="5904" x="11931650" y="2757488"/>
          <p14:tracePt t="5905" x="11952288" y="2736850"/>
          <p14:tracePt t="5906" x="11993563" y="2736850"/>
          <p14:tracePt t="5907" x="12034838" y="2716213"/>
          <p14:tracePt t="5908" x="12076113" y="2695575"/>
          <p14:tracePt t="5909" x="12096750" y="2695575"/>
          <p14:tracePt t="5911" x="12136438" y="2695575"/>
          <p14:tracePt t="5913" x="12218988" y="2654300"/>
          <p14:tracePt t="5914" x="12260263" y="2654300"/>
          <p14:tracePt t="5915" x="12280900" y="2654300"/>
          <p14:tracePt t="5916" x="12301538" y="2654300"/>
          <p14:tracePt t="5917" x="12342813" y="2633663"/>
          <p14:tracePt t="5918" x="12363450" y="2613025"/>
          <p14:tracePt t="5919" x="12384088" y="2613025"/>
          <p14:tracePt t="5920" x="12425363" y="2613025"/>
          <p14:tracePt t="5921" x="12446000" y="2592388"/>
          <p14:tracePt t="5922" x="12466638" y="2592388"/>
          <p14:tracePt t="5923" x="12487275" y="2571750"/>
          <p14:tracePt t="5924" x="12507913" y="2571750"/>
          <p14:tracePt t="5925" x="12549188" y="2571750"/>
          <p14:tracePt t="5926" x="12569825" y="2571750"/>
          <p14:tracePt t="5927" x="12569825" y="2551113"/>
          <p14:tracePt t="5928" x="12609513" y="2551113"/>
          <p14:tracePt t="5930" x="12630150" y="2530475"/>
          <p14:tracePt t="5931" x="12671425" y="2530475"/>
          <p14:tracePt t="5933" x="12712700" y="2509838"/>
          <p14:tracePt t="5935" x="12733338" y="2509838"/>
          <p14:tracePt t="5936" x="12753975" y="2489200"/>
          <p14:tracePt t="5938" x="12774613" y="2489200"/>
          <p14:tracePt t="5939" x="12815888" y="2489200"/>
          <p14:tracePt t="5940" x="12836525" y="2489200"/>
          <p14:tracePt t="5942" x="12857163" y="2468563"/>
          <p14:tracePt t="5943" x="12898438" y="2468563"/>
          <p14:tracePt t="5945" x="12919075" y="2468563"/>
          <p14:tracePt t="5946" x="12939713" y="2468563"/>
          <p14:tracePt t="5947" x="12960350" y="2468563"/>
          <p14:tracePt t="5948" x="12980988" y="2468563"/>
          <p14:tracePt t="5949" x="13001625" y="2447925"/>
          <p14:tracePt t="5950" x="13022263" y="2447925"/>
          <p14:tracePt t="5951" x="13042900" y="2447925"/>
          <p14:tracePt t="5952" x="13063538" y="2427288"/>
          <p14:tracePt t="5953" x="13084175" y="2427288"/>
          <p14:tracePt t="5955" x="13123863" y="2427288"/>
          <p14:tracePt t="5956" x="13144500" y="2427288"/>
          <p14:tracePt t="5957" x="13165138" y="2427288"/>
          <p14:tracePt t="5958" x="13185775" y="2427288"/>
          <p14:tracePt t="5959" x="13206413" y="2427288"/>
          <p14:tracePt t="5960" x="13227050" y="2427288"/>
          <p14:tracePt t="5961" x="13247688" y="2427288"/>
          <p14:tracePt t="5962" x="13268325" y="2427288"/>
          <p14:tracePt t="5963" x="13288963" y="2427288"/>
          <p14:tracePt t="5965" x="13309600" y="2427288"/>
          <p14:tracePt t="5965" x="13330238" y="2406650"/>
          <p14:tracePt t="5967" x="13350875" y="2406650"/>
          <p14:tracePt t="5967" x="13371513" y="2406650"/>
          <p14:tracePt t="5968" x="13392150" y="2406650"/>
          <p14:tracePt t="5969" x="13412788" y="2406650"/>
          <p14:tracePt t="5970" x="13454063" y="2406650"/>
          <p14:tracePt t="5972" x="13495338" y="2406650"/>
          <p14:tracePt t="5973" x="13515975" y="2406650"/>
          <p14:tracePt t="5974" x="13536613" y="2406650"/>
          <p14:tracePt t="5975" x="13557250" y="2406650"/>
          <p14:tracePt t="5976" x="13577888" y="2406650"/>
          <p14:tracePt t="5980" x="13638213" y="2406650"/>
          <p14:tracePt t="5981" x="13658850" y="2406650"/>
          <p14:tracePt t="5981" x="13700125" y="2406650"/>
          <p14:tracePt t="5983" x="13720763" y="2406650"/>
          <p14:tracePt t="5984" x="13741400" y="2406650"/>
          <p14:tracePt t="5985" x="13762038" y="2406650"/>
          <p14:tracePt t="5986" x="13782675" y="2406650"/>
          <p14:tracePt t="5987" x="13823950" y="2406650"/>
          <p14:tracePt t="5988" x="13844588" y="2406650"/>
          <p14:tracePt t="5989" x="13865225" y="2406650"/>
          <p14:tracePt t="5991" x="13885863" y="2406650"/>
          <p14:tracePt t="5992" x="13906500" y="2406650"/>
          <p14:tracePt t="5993" x="13927138" y="2427288"/>
          <p14:tracePt t="5994" x="13947775" y="2427288"/>
          <p14:tracePt t="5996" x="13968413" y="2427288"/>
          <p14:tracePt t="5997" x="13989050" y="2427288"/>
          <p14:tracePt t="5998" x="14009688" y="2447925"/>
          <p14:tracePt t="5999" x="14030325" y="2447925"/>
          <p14:tracePt t="6000" x="14050963" y="2447925"/>
          <p14:tracePt t="6001" x="14071600" y="2447925"/>
          <p14:tracePt t="6003" x="14090650" y="2447925"/>
          <p14:tracePt t="6006" x="14131925" y="2468563"/>
          <p14:tracePt t="6007" x="14152563" y="2468563"/>
          <p14:tracePt t="6010" x="14173200" y="2468563"/>
          <p14:tracePt t="6012" x="14214475" y="2468563"/>
          <p14:tracePt t="6012" x="14214475" y="2489200"/>
          <p14:tracePt t="6013" x="14235113" y="2489200"/>
          <p14:tracePt t="6016" x="14255750" y="2489200"/>
          <p14:tracePt t="6016" x="14276388" y="2489200"/>
          <p14:tracePt t="6020" x="14297025" y="2509838"/>
          <p14:tracePt t="6020" x="14317663" y="2509838"/>
          <p14:tracePt t="6022" x="14317663" y="2530475"/>
          <p14:tracePt t="6024" x="14338300" y="2530475"/>
          <p14:tracePt t="6025" x="14358938" y="2530475"/>
          <p14:tracePt t="6026" x="14379575" y="2530475"/>
          <p14:tracePt t="6029" x="14379575" y="2551113"/>
          <p14:tracePt t="6030" x="14400213" y="2551113"/>
          <p14:tracePt t="6035" x="14420850" y="2551113"/>
          <p14:tracePt t="6037" x="14420850" y="2571750"/>
          <p14:tracePt t="6038" x="14441488" y="2571750"/>
          <p14:tracePt t="6047" x="14441488" y="2592388"/>
          <p14:tracePt t="6053" x="14441488" y="2613025"/>
          <p14:tracePt t="6061" x="14441488" y="2633663"/>
          <p14:tracePt t="6066" x="14441488" y="2654300"/>
          <p14:tracePt t="6067" x="14441488" y="2674938"/>
          <p14:tracePt t="6068" x="14441488" y="2695575"/>
          <p14:tracePt t="6071" x="14420850" y="2695575"/>
          <p14:tracePt t="6072" x="14420850" y="2716213"/>
          <p14:tracePt t="6073" x="14420850" y="2736850"/>
          <p14:tracePt t="6075" x="14400213" y="2736850"/>
          <p14:tracePt t="6076" x="14400213" y="2757488"/>
          <p14:tracePt t="6077" x="14400213" y="2778125"/>
          <p14:tracePt t="6079" x="14400213" y="2798763"/>
          <p14:tracePt t="6080" x="14379575" y="2798763"/>
          <p14:tracePt t="6082" x="14379575" y="2819400"/>
          <p14:tracePt t="6084" x="14358938" y="2819400"/>
          <p14:tracePt t="6088" x="14338300" y="2879725"/>
          <p14:tracePt t="6089" x="14317663" y="2879725"/>
          <p14:tracePt t="6090" x="14317663" y="2900363"/>
          <p14:tracePt t="6091" x="14317663" y="2921000"/>
          <p14:tracePt t="6093" x="14297025" y="2941638"/>
          <p14:tracePt t="6094" x="14276388" y="2962275"/>
          <p14:tracePt t="6095" x="14255750" y="2962275"/>
          <p14:tracePt t="6096" x="14255750" y="2982913"/>
          <p14:tracePt t="6098" x="14235113" y="3003550"/>
          <p14:tracePt t="6100" x="14214475" y="3024188"/>
          <p14:tracePt t="6101" x="14214475" y="3044825"/>
          <p14:tracePt t="6103" x="14193838" y="3065463"/>
          <p14:tracePt t="6104" x="14173200" y="3065463"/>
          <p14:tracePt t="6105" x="14173200" y="3086100"/>
          <p14:tracePt t="6106" x="14152563" y="3086100"/>
          <p14:tracePt t="6107" x="14152563" y="3106738"/>
          <p14:tracePt t="6108" x="14131925" y="3127375"/>
          <p14:tracePt t="6111" x="14111288" y="3148013"/>
          <p14:tracePt t="6112" x="14090650" y="3148013"/>
          <p14:tracePt t="6113" x="14071600" y="3168650"/>
          <p14:tracePt t="6114" x="14071600" y="3189288"/>
          <p14:tracePt t="6115" x="14050963" y="3189288"/>
          <p14:tracePt t="6116" x="14030325" y="3209925"/>
          <p14:tracePt t="6118" x="14009688" y="3230563"/>
          <p14:tracePt t="6120" x="13989050" y="3251200"/>
          <p14:tracePt t="6121" x="13968413" y="3251200"/>
          <p14:tracePt t="6122" x="13947775" y="3251200"/>
          <p14:tracePt t="6123" x="13947775" y="3271838"/>
          <p14:tracePt t="6124" x="13927138" y="3292475"/>
          <p14:tracePt t="6125" x="13906500" y="3292475"/>
          <p14:tracePt t="6126" x="13885863" y="3292475"/>
          <p14:tracePt t="6127" x="13865225" y="3292475"/>
          <p14:tracePt t="6128" x="13865225" y="3313113"/>
          <p14:tracePt t="6129" x="13844588" y="3313113"/>
          <p14:tracePt t="6131" x="13803313" y="3333750"/>
          <p14:tracePt t="6132" x="13803313" y="3352800"/>
          <p14:tracePt t="6133" x="13782675" y="3352800"/>
          <p14:tracePt t="6134" x="13762038" y="3352800"/>
          <p14:tracePt t="6135" x="13741400" y="3352800"/>
          <p14:tracePt t="6136" x="13741400" y="3373438"/>
          <p14:tracePt t="6141" x="13658850" y="3394075"/>
          <p14:tracePt t="6142" x="13638213" y="3394075"/>
          <p14:tracePt t="6143" x="13617575" y="3414713"/>
          <p14:tracePt t="6144" x="13596938" y="3414713"/>
          <p14:tracePt t="6146" x="13577888" y="3414713"/>
          <p14:tracePt t="6146" x="13557250" y="3414713"/>
          <p14:tracePt t="6148" x="13536613" y="3435350"/>
          <p14:tracePt t="6150" x="13495338" y="3435350"/>
          <p14:tracePt t="6152" x="13474700" y="3455988"/>
          <p14:tracePt t="6152" x="13454063" y="3455988"/>
          <p14:tracePt t="6154" x="13433425" y="3455988"/>
          <p14:tracePt t="6156" x="13412788" y="3455988"/>
          <p14:tracePt t="6158" x="13371513" y="3455988"/>
          <p14:tracePt t="6160" x="13350875" y="3455988"/>
          <p14:tracePt t="6161" x="13330238" y="3455988"/>
          <p14:tracePt t="6162" x="13309600" y="3476625"/>
          <p14:tracePt t="6164" x="13288963" y="3476625"/>
          <p14:tracePt t="6166" x="13268325" y="3476625"/>
          <p14:tracePt t="6168" x="13247688" y="3476625"/>
          <p14:tracePt t="6169" x="13227050" y="3476625"/>
          <p14:tracePt t="6171" x="13206413" y="3476625"/>
          <p14:tracePt t="6173" x="13185775" y="3476625"/>
          <p14:tracePt t="6174" x="13165138" y="3476625"/>
          <p14:tracePt t="6176" x="13144500" y="3476625"/>
          <p14:tracePt t="6178" x="13123863" y="3476625"/>
          <p14:tracePt t="6178" x="13103225" y="3476625"/>
          <p14:tracePt t="6179" x="13084175" y="3476625"/>
          <p14:tracePt t="6181" x="13063538" y="3476625"/>
          <p14:tracePt t="6183" x="13042900" y="3476625"/>
          <p14:tracePt t="6185" x="13022263" y="3476625"/>
          <p14:tracePt t="6186" x="13001625" y="3476625"/>
          <p14:tracePt t="6187" x="12980988" y="3476625"/>
          <p14:tracePt t="6189" x="12960350" y="3476625"/>
          <p14:tracePt t="6190" x="12939713" y="3476625"/>
          <p14:tracePt t="6193" x="12919075" y="3476625"/>
          <p14:tracePt t="6195" x="12898438" y="3476625"/>
          <p14:tracePt t="6196" x="12877800" y="3476625"/>
          <p14:tracePt t="6197" x="12857163" y="3476625"/>
          <p14:tracePt t="6199" x="12836525" y="3476625"/>
          <p14:tracePt t="6200" x="12815888" y="3476625"/>
          <p14:tracePt t="6202" x="12795250" y="3476625"/>
          <p14:tracePt t="6203" x="12774613" y="3476625"/>
          <p14:tracePt t="6207" x="12753975" y="3476625"/>
          <p14:tracePt t="6208" x="12733338" y="3476625"/>
          <p14:tracePt t="6210" x="12692063" y="3476625"/>
          <p14:tracePt t="6212" x="12671425" y="3476625"/>
          <p14:tracePt t="6213" x="12650788" y="3497263"/>
          <p14:tracePt t="6215" x="12630150" y="3497263"/>
          <p14:tracePt t="6216" x="12609513" y="3497263"/>
          <p14:tracePt t="6218" x="12590463" y="3497263"/>
          <p14:tracePt t="6220" x="12569825" y="3497263"/>
          <p14:tracePt t="6223" x="12549188" y="3497263"/>
          <p14:tracePt t="6223" x="12528550" y="3497263"/>
          <p14:tracePt t="6225" x="12507913" y="3497263"/>
          <p14:tracePt t="6227" x="12487275" y="3497263"/>
          <p14:tracePt t="6231" x="12466638" y="3497263"/>
          <p14:tracePt t="6232" x="12446000" y="3497263"/>
          <p14:tracePt t="6234" x="12425363" y="3497263"/>
          <p14:tracePt t="6237" x="12404725" y="3497263"/>
          <p14:tracePt t="6239" x="12384088" y="3497263"/>
          <p14:tracePt t="6242" x="12363450" y="3497263"/>
          <p14:tracePt t="6245" x="12342813" y="3497263"/>
          <p14:tracePt t="6251" x="12322175" y="3497263"/>
          <p14:tracePt t="6264" x="12301538" y="3476625"/>
          <p14:tracePt t="6290" x="12301538" y="3455988"/>
          <p14:tracePt t="6292" x="12301538" y="3435350"/>
          <p14:tracePt t="6295" x="12301538" y="3414713"/>
          <p14:tracePt t="6298" x="12280900" y="3414713"/>
          <p14:tracePt t="6298" x="12280900" y="3394075"/>
          <p14:tracePt t="6301" x="12280900" y="3373438"/>
          <p14:tracePt t="6302" x="12280900" y="3352800"/>
          <p14:tracePt t="6304" x="12280900" y="3333750"/>
          <p14:tracePt t="6306" x="12280900" y="3313113"/>
          <p14:tracePt t="6308" x="12280900" y="3292475"/>
          <p14:tracePt t="6309" x="12280900" y="3271838"/>
          <p14:tracePt t="6313" x="12260263" y="3251200"/>
          <p14:tracePt t="6314" x="12260263" y="3230563"/>
          <p14:tracePt t="6316" x="12260263" y="3209925"/>
          <p14:tracePt t="6316" x="12260263" y="3189288"/>
          <p14:tracePt t="6318" x="12260263" y="3168650"/>
          <p14:tracePt t="6320" x="12260263" y="3148013"/>
          <p14:tracePt t="6321" x="12239625" y="3148013"/>
          <p14:tracePt t="6323" x="12239625" y="3127375"/>
          <p14:tracePt t="6324" x="12239625" y="3106738"/>
          <p14:tracePt t="6327" x="12239625" y="3086100"/>
          <p14:tracePt t="6328" x="12218988" y="3044825"/>
          <p14:tracePt t="6329" x="12218988" y="3024188"/>
          <p14:tracePt t="6330" x="12198350" y="3024188"/>
          <p14:tracePt t="6331" x="12198350" y="3003550"/>
          <p14:tracePt t="6333" x="12198350" y="2982913"/>
          <p14:tracePt t="6334" x="12198350" y="2962275"/>
          <p14:tracePt t="6335" x="12177713" y="2962275"/>
          <p14:tracePt t="6336" x="12177713" y="2941638"/>
          <p14:tracePt t="6339" x="12177713" y="2921000"/>
          <p14:tracePt t="6340" x="12177713" y="2900363"/>
          <p14:tracePt t="6341" x="12177713" y="2879725"/>
          <p14:tracePt t="6342" x="12157075" y="2879725"/>
          <p14:tracePt t="6343" x="12157075" y="2859088"/>
          <p14:tracePt t="6346" x="12136438" y="2838450"/>
          <p14:tracePt t="6348" x="12136438" y="2819400"/>
          <p14:tracePt t="6349" x="12136438" y="2798763"/>
          <p14:tracePt t="6353" x="12136438" y="2778125"/>
          <p14:tracePt t="6353" x="12115800" y="2778125"/>
          <p14:tracePt t="6355" x="12115800" y="2757488"/>
          <p14:tracePt t="6358" x="12115800" y="2736850"/>
          <p14:tracePt t="6359" x="12115800" y="2716213"/>
          <p14:tracePt t="6362" x="12115800" y="2695575"/>
          <p14:tracePt t="6366" x="12115800" y="2674938"/>
          <p14:tracePt t="6368" x="12115800" y="2654300"/>
          <p14:tracePt t="6370" x="12115800" y="2633663"/>
          <p14:tracePt t="6372" x="12096750" y="2633663"/>
          <p14:tracePt t="6373" x="12096750" y="2613025"/>
          <p14:tracePt t="6376" x="12096750" y="2592388"/>
          <p14:tracePt t="6381" x="12096750" y="2551113"/>
          <p14:tracePt t="6382" x="12096750" y="2530475"/>
          <p14:tracePt t="6387" x="12076113" y="2509838"/>
          <p14:tracePt t="6387" x="12076113" y="2489200"/>
          <p14:tracePt t="6391" x="12076113" y="2468563"/>
          <p14:tracePt t="6393" x="12055475" y="2447925"/>
          <p14:tracePt t="6395" x="12055475" y="2427288"/>
          <p14:tracePt t="6395" x="12055475" y="2406650"/>
          <p14:tracePt t="6397" x="12055475" y="2386013"/>
          <p14:tracePt t="6399" x="12034838" y="2386013"/>
          <p14:tracePt t="6400" x="12034838" y="2365375"/>
          <p14:tracePt t="6402" x="12034838" y="2344738"/>
          <p14:tracePt t="6403" x="12034838" y="2324100"/>
          <p14:tracePt t="6406" x="12014200" y="2305050"/>
          <p14:tracePt t="6409" x="12014200" y="2284413"/>
          <p14:tracePt t="6410" x="11993563" y="2263775"/>
          <p14:tracePt t="6412" x="11993563" y="2243138"/>
          <p14:tracePt t="6414" x="11972925" y="2243138"/>
          <p14:tracePt t="6415" x="11972925" y="2222500"/>
          <p14:tracePt t="6417" x="11972925" y="2201863"/>
          <p14:tracePt t="6419" x="11952288" y="2201863"/>
          <p14:tracePt t="6419" x="11952288" y="2181225"/>
          <p14:tracePt t="6421" x="11952288" y="2160588"/>
          <p14:tracePt t="6422" x="11931650" y="2160588"/>
          <p14:tracePt t="6423" x="11931650" y="2139950"/>
          <p14:tracePt t="6427" x="11911013" y="2119313"/>
          <p14:tracePt t="6428" x="11890375" y="2119313"/>
          <p14:tracePt t="6429" x="11890375" y="2098675"/>
          <p14:tracePt t="6432" x="11869738" y="2078038"/>
          <p14:tracePt t="6433" x="11869738" y="2057400"/>
          <p14:tracePt t="6434" x="11869738" y="2036763"/>
          <p14:tracePt t="6435" x="11849100" y="2036763"/>
          <p14:tracePt t="6436" x="11849100" y="2016125"/>
          <p14:tracePt t="6437" x="11828463" y="2016125"/>
          <p14:tracePt t="6438" x="11807825" y="1995488"/>
          <p14:tracePt t="6439" x="11807825" y="1974850"/>
          <p14:tracePt t="6440" x="11807825" y="1954213"/>
          <p14:tracePt t="6441" x="11787188" y="1954213"/>
          <p14:tracePt t="6442" x="11787188" y="1933575"/>
          <p14:tracePt t="6443" x="11766550" y="1912938"/>
          <p14:tracePt t="6446" x="11745913" y="1851025"/>
          <p14:tracePt t="6447" x="11725275" y="1830388"/>
          <p14:tracePt t="6448" x="11725275" y="1809750"/>
          <p14:tracePt t="6449" x="11704638" y="1790700"/>
          <p14:tracePt t="6450" x="11684000" y="1770063"/>
          <p14:tracePt t="6451" x="11684000" y="1749425"/>
          <p14:tracePt t="6452" x="11663363" y="1728788"/>
          <p14:tracePt t="6453" x="11663363" y="1708150"/>
          <p14:tracePt t="6454" x="11642725" y="1666875"/>
          <p14:tracePt t="6455" x="11622088" y="1625600"/>
          <p14:tracePt t="6456" x="11603038" y="1604963"/>
          <p14:tracePt t="6458" x="11603038" y="1584325"/>
          <p14:tracePt t="6459" x="11582400" y="1563688"/>
          <p14:tracePt t="6459" x="11582400" y="1543050"/>
          <p14:tracePt t="6460" x="11561763" y="1501775"/>
          <p14:tracePt t="6461" x="11541125" y="1481138"/>
          <p14:tracePt t="6462" x="11520488" y="1439863"/>
          <p14:tracePt t="6463" x="11499850" y="1398588"/>
          <p14:tracePt t="6464" x="11479213" y="1357313"/>
          <p14:tracePt t="6465" x="11479213" y="1336675"/>
          <p14:tracePt t="6466" x="11437938" y="1295400"/>
          <p14:tracePt t="6467" x="11417300" y="1276350"/>
          <p14:tracePt t="6468" x="11396663" y="1235075"/>
          <p14:tracePt t="6469" x="11376025" y="1173163"/>
          <p14:tracePt t="6471" x="11355388" y="1152525"/>
          <p14:tracePt t="6471" x="11334750" y="1131888"/>
          <p14:tracePt t="6472" x="11314113" y="1069975"/>
          <p14:tracePt t="6473" x="11293475" y="1049338"/>
          <p14:tracePt t="6474" x="11272838" y="1008063"/>
          <p14:tracePt t="6475" x="11252200" y="966788"/>
          <p14:tracePt t="6476" x="11231563" y="925513"/>
          <p14:tracePt t="6477" x="11210925" y="884238"/>
          <p14:tracePt t="6478" x="11169650" y="842963"/>
          <p14:tracePt t="6479" x="11149013" y="801688"/>
          <p14:tracePt t="6480" x="11128375" y="762000"/>
          <p14:tracePt t="6481" x="11088688" y="720725"/>
          <p14:tracePt t="6482" x="11088688" y="679450"/>
          <p14:tracePt t="6483" x="11047413" y="638175"/>
          <p14:tracePt t="6485" x="11047413" y="617538"/>
          <p14:tracePt t="6485" x="11006138" y="576263"/>
          <p14:tracePt t="6486" x="10985500" y="514350"/>
          <p14:tracePt t="6487" x="10944225" y="493713"/>
          <p14:tracePt t="6488" x="10923588" y="452438"/>
          <p14:tracePt t="6489" x="10902950" y="390525"/>
          <p14:tracePt t="6490" x="10882313" y="349250"/>
          <p14:tracePt t="6491" x="10861675" y="307975"/>
          <p14:tracePt t="6492" x="10820400" y="266700"/>
          <p14:tracePt t="6493" x="10799763" y="227013"/>
          <p14:tracePt t="6494" x="10758488" y="165100"/>
          <p14:tracePt t="6495" x="10758488" y="123825"/>
          <p14:tracePt t="6496" x="10717213" y="103188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09296" y="2834171"/>
            <a:ext cx="8902528" cy="5871001"/>
            <a:chOff x="-1483060" y="-601507"/>
            <a:chExt cx="11870039" cy="7828001"/>
          </a:xfrm>
        </p:grpSpPr>
        <p:sp>
          <p:nvSpPr>
            <p:cNvPr id="3" name="TextBox 3"/>
            <p:cNvSpPr txBox="1"/>
            <p:nvPr/>
          </p:nvSpPr>
          <p:spPr>
            <a:xfrm>
              <a:off x="-1483060" y="-601507"/>
              <a:ext cx="11564591" cy="1750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11500" b="1" spc="-80" dirty="0">
                  <a:solidFill>
                    <a:srgbClr val="00BAFF"/>
                  </a:solidFill>
                  <a:latin typeface="Graphik Regular" panose="020B0503030202060203" pitchFamily="34" charset="0"/>
                </a:rPr>
                <a:t>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177612" y="1418921"/>
              <a:ext cx="11564591" cy="5807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ct val="150000"/>
                </a:lnSpc>
              </a:pPr>
              <a:r>
                <a:rPr lang="en-US" sz="3200" b="1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40" name="Video 39">
            <a:hlinkClick r:id="" action="ppaction://media"/>
            <a:extLst>
              <a:ext uri="{FF2B5EF4-FFF2-40B4-BE49-F238E27FC236}">
                <a16:creationId xmlns:a16="http://schemas.microsoft.com/office/drawing/2014/main" id="{33787A61-5262-2FC7-4F4A-782D628F38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3654481" y="3504076"/>
            <a:ext cx="3023256" cy="3023256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02"/>
    </mc:Choice>
    <mc:Fallback>
      <p:transition spd="slow" advTm="42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829" x="7210425" y="9582150"/>
          <p14:tracePt t="31600" x="5203825" y="10266363"/>
          <p14:tracePt t="31602" x="5203825" y="10245725"/>
          <p14:tracePt t="31604" x="5224463" y="10245725"/>
          <p14:tracePt t="31607" x="5245100" y="10245725"/>
          <p14:tracePt t="31609" x="5265738" y="10245725"/>
          <p14:tracePt t="31611" x="5265738" y="10225088"/>
          <p14:tracePt t="31611" x="5286375" y="10225088"/>
          <p14:tracePt t="31617" x="5307013" y="10225088"/>
          <p14:tracePt t="31618" x="5327650" y="10225088"/>
          <p14:tracePt t="31619" x="5327650" y="10204450"/>
          <p14:tracePt t="31622" x="5348288" y="10204450"/>
          <p14:tracePt t="31624" x="5368925" y="10204450"/>
          <p14:tracePt t="31625" x="5389563" y="10204450"/>
          <p14:tracePt t="31626" x="5389563" y="10183813"/>
          <p14:tracePt t="31628" x="5410200" y="10183813"/>
          <p14:tracePt t="31632" x="5430838" y="10183813"/>
          <p14:tracePt t="31634" x="5430838" y="10163175"/>
          <p14:tracePt t="31634" x="5451475" y="10163175"/>
          <p14:tracePt t="31637" x="5472113" y="10163175"/>
          <p14:tracePt t="31638" x="5472113" y="10142538"/>
          <p14:tracePt t="31639" x="5492750" y="10142538"/>
          <p14:tracePt t="31642" x="5513388" y="10142538"/>
          <p14:tracePt t="31644" x="5534025" y="10142538"/>
          <p14:tracePt t="31646" x="5554663" y="10121900"/>
          <p14:tracePt t="31648" x="5575300" y="10121900"/>
          <p14:tracePt t="31650" x="5595938" y="10121900"/>
          <p14:tracePt t="31652" x="5616575" y="10121900"/>
          <p14:tracePt t="31653" x="5637213" y="10121900"/>
          <p14:tracePt t="31655" x="5637213" y="10101263"/>
          <p14:tracePt t="31656" x="5657850" y="10101263"/>
          <p14:tracePt t="31658" x="5678488" y="10101263"/>
          <p14:tracePt t="31660" x="5697538" y="10101263"/>
          <p14:tracePt t="31661" x="5718175" y="10101263"/>
          <p14:tracePt t="31663" x="5738813" y="10101263"/>
          <p14:tracePt t="31664" x="5759450" y="10101263"/>
          <p14:tracePt t="31666" x="5780088" y="10101263"/>
          <p14:tracePt t="31668" x="5800725" y="10101263"/>
          <p14:tracePt t="31670" x="5821363" y="10080625"/>
          <p14:tracePt t="31672" x="5842000" y="10080625"/>
          <p14:tracePt t="31674" x="5862638" y="10080625"/>
          <p14:tracePt t="31675" x="5883275" y="10080625"/>
          <p14:tracePt t="31676" x="5883275" y="10059988"/>
          <p14:tracePt t="31677" x="5903913" y="10059988"/>
          <p14:tracePt t="31679" x="5924550" y="10059988"/>
          <p14:tracePt t="31681" x="5945188" y="10059988"/>
          <p14:tracePt t="31682" x="5965825" y="10059988"/>
          <p14:tracePt t="31684" x="5986463" y="10059988"/>
          <p14:tracePt t="31686" x="6007100" y="10059988"/>
          <p14:tracePt t="31687" x="6007100" y="10039350"/>
          <p14:tracePt t="31688" x="6027738" y="10039350"/>
          <p14:tracePt t="31690" x="6048375" y="10039350"/>
          <p14:tracePt t="31691" x="6069013" y="10039350"/>
          <p14:tracePt t="31693" x="6089650" y="10039350"/>
          <p14:tracePt t="31695" x="6089650" y="10020300"/>
          <p14:tracePt t="31697" x="6110288" y="10020300"/>
          <p14:tracePt t="31699" x="6130925" y="10020300"/>
          <p14:tracePt t="31700" x="6151563" y="9999663"/>
          <p14:tracePt t="31703" x="6172200" y="9979025"/>
          <p14:tracePt t="31705" x="6191250" y="9979025"/>
          <p14:tracePt t="31708" x="6191250" y="9958388"/>
          <p14:tracePt t="31709" x="6211888" y="9958388"/>
          <p14:tracePt t="31709" x="6232525" y="9958388"/>
          <p14:tracePt t="31712" x="6232525" y="9937750"/>
          <p14:tracePt t="31713" x="6253163" y="9937750"/>
          <p14:tracePt t="31715" x="6253163" y="9917113"/>
          <p14:tracePt t="31716" x="6273800" y="9917113"/>
          <p14:tracePt t="31717" x="6273800" y="9896475"/>
          <p14:tracePt t="31720" x="6294438" y="9896475"/>
          <p14:tracePt t="31720" x="6294438" y="9875838"/>
          <p14:tracePt t="31722" x="6315075" y="9875838"/>
          <p14:tracePt t="31724" x="6315075" y="9855200"/>
          <p14:tracePt t="31725" x="6335713" y="9855200"/>
          <p14:tracePt t="31726" x="6335713" y="9834563"/>
          <p14:tracePt t="31727" x="6335713" y="9813925"/>
          <p14:tracePt t="31729" x="6356350" y="9813925"/>
          <p14:tracePt t="31731" x="6356350" y="9793288"/>
          <p14:tracePt t="31735" x="6376988" y="9772650"/>
          <p14:tracePt t="31737" x="6397625" y="9752013"/>
          <p14:tracePt t="31739" x="6397625" y="9731375"/>
          <p14:tracePt t="31742" x="6397625" y="9710738"/>
          <p14:tracePt t="31746" x="6397625" y="9690100"/>
          <p14:tracePt t="31750" x="6418263" y="9669463"/>
          <p14:tracePt t="31752" x="6418263" y="9648825"/>
          <p14:tracePt t="31756" x="6418263" y="9628188"/>
          <p14:tracePt t="31761" x="6418263" y="9607550"/>
          <p14:tracePt t="31765" x="6418263" y="9586913"/>
          <p14:tracePt t="31768" x="6418263" y="9566275"/>
          <p14:tracePt t="31772" x="6418263" y="9545638"/>
          <p14:tracePt t="31773" x="6397625" y="9545638"/>
          <p14:tracePt t="31776" x="6376988" y="9525000"/>
          <p14:tracePt t="31782" x="6376988" y="9505950"/>
          <p14:tracePt t="31784" x="6356350" y="9505950"/>
          <p14:tracePt t="31788" x="6356350" y="9485313"/>
          <p14:tracePt t="31789" x="6335713" y="9485313"/>
          <p14:tracePt t="31790" x="6335713" y="9464675"/>
          <p14:tracePt t="31794" x="6315075" y="9464675"/>
          <p14:tracePt t="31797" x="6294438" y="9444038"/>
          <p14:tracePt t="31800" x="6273800" y="9444038"/>
          <p14:tracePt t="31806" x="6253163" y="9423400"/>
          <p14:tracePt t="31812" x="6232525" y="9423400"/>
          <p14:tracePt t="31814" x="6211888" y="9423400"/>
          <p14:tracePt t="31818" x="6211888" y="9402763"/>
          <p14:tracePt t="31819" x="6191250" y="9402763"/>
          <p14:tracePt t="31824" x="6191250" y="9382125"/>
          <p14:tracePt t="31824" x="6172200" y="9382125"/>
          <p14:tracePt t="31835" x="6151563" y="9382125"/>
          <p14:tracePt t="31882" x="6151563" y="9361488"/>
          <p14:tracePt t="31887" x="6172200" y="9361488"/>
          <p14:tracePt t="31890" x="6191250" y="9361488"/>
          <p14:tracePt t="31894" x="6211888" y="9361488"/>
          <p14:tracePt t="31897" x="6232525" y="9361488"/>
          <p14:tracePt t="31899" x="6253163" y="9361488"/>
          <p14:tracePt t="31902" x="6273800" y="9361488"/>
          <p14:tracePt t="31904" x="6294438" y="9361488"/>
          <p14:tracePt t="31905" x="6315075" y="9361488"/>
          <p14:tracePt t="31908" x="6335713" y="9361488"/>
          <p14:tracePt t="31911" x="6356350" y="9361488"/>
          <p14:tracePt t="31912" x="6376988" y="9361488"/>
          <p14:tracePt t="31914" x="6397625" y="9361488"/>
          <p14:tracePt t="31916" x="6418263" y="9361488"/>
          <p14:tracePt t="31918" x="6438900" y="9361488"/>
          <p14:tracePt t="31920" x="6459538" y="9361488"/>
          <p14:tracePt t="31921" x="6480175" y="9361488"/>
          <p14:tracePt t="31922" x="6500813" y="9361488"/>
          <p14:tracePt t="31925" x="6521450" y="9361488"/>
          <p14:tracePt t="31926" x="6521450" y="9382125"/>
          <p14:tracePt t="31927" x="6542088" y="9382125"/>
          <p14:tracePt t="31928" x="6562725" y="9382125"/>
          <p14:tracePt t="31931" x="6583363" y="9382125"/>
          <p14:tracePt t="31931" x="6604000" y="9382125"/>
          <p14:tracePt t="31935" x="6624638" y="9382125"/>
          <p14:tracePt t="31936" x="6645275" y="9382125"/>
          <p14:tracePt t="31938" x="6665913" y="9382125"/>
          <p14:tracePt t="31940" x="6684963" y="9382125"/>
          <p14:tracePt t="31943" x="6705600" y="9382125"/>
          <p14:tracePt t="31944" x="6726238" y="9382125"/>
          <p14:tracePt t="31947" x="6746875" y="9382125"/>
          <p14:tracePt t="31951" x="6767513" y="9382125"/>
          <p14:tracePt t="31955" x="6788150" y="9382125"/>
          <p14:tracePt t="31957" x="6808788" y="9382125"/>
          <p14:tracePt t="31960" x="6829425" y="9382125"/>
          <p14:tracePt t="31965" x="6850063" y="9382125"/>
          <p14:tracePt t="31976" x="6870700" y="9382125"/>
          <p14:tracePt t="31984" x="6870700" y="9361488"/>
          <p14:tracePt t="32011" x="6870700" y="9340850"/>
          <p14:tracePt t="32036" x="6870700" y="9320213"/>
          <p14:tracePt t="32040" x="6850063" y="9320213"/>
          <p14:tracePt t="32044" x="6850063" y="9299575"/>
          <p14:tracePt t="32047" x="6829425" y="9299575"/>
          <p14:tracePt t="32059" x="6808788" y="9299575"/>
          <p14:tracePt t="32063" x="6788150" y="9299575"/>
          <p14:tracePt t="32130" x="6767513" y="9299575"/>
          <p14:tracePt t="32155" x="6746875" y="9299575"/>
          <p14:tracePt t="32283" x="6726238" y="9299575"/>
          <p14:tracePt t="32293" x="6705600" y="9299575"/>
          <p14:tracePt t="32297" x="6705600" y="9278938"/>
          <p14:tracePt t="32303" x="6684963" y="9278938"/>
          <p14:tracePt t="32311" x="6665913" y="9278938"/>
          <p14:tracePt t="32316" x="6665913" y="9258300"/>
          <p14:tracePt t="32317" x="6645275" y="9258300"/>
          <p14:tracePt t="32320" x="6624638" y="9258300"/>
          <p14:tracePt t="32326" x="6604000" y="9258300"/>
          <p14:tracePt t="32330" x="6583363" y="9258300"/>
          <p14:tracePt t="32334" x="6583363" y="9237663"/>
          <p14:tracePt t="32337" x="6562725" y="9237663"/>
          <p14:tracePt t="32340" x="6542088" y="9237663"/>
          <p14:tracePt t="32349" x="6521450" y="9237663"/>
          <p14:tracePt t="32364" x="6500813" y="9237663"/>
          <p14:tracePt t="32410" x="6480175" y="9237663"/>
          <p14:tracePt t="32428" x="6459538" y="9237663"/>
          <p14:tracePt t="32565" x="6459538" y="9217025"/>
          <p14:tracePt t="32574" x="6438900" y="9217025"/>
          <p14:tracePt t="32585" x="6438900" y="9196388"/>
          <p14:tracePt t="32595" x="6418263" y="9175750"/>
          <p14:tracePt t="32607" x="6397625" y="9155113"/>
          <p14:tracePt t="32612" x="6397625" y="9134475"/>
          <p14:tracePt t="32613" x="6376988" y="9134475"/>
          <p14:tracePt t="32625" x="6356350" y="9134475"/>
          <p14:tracePt t="32628" x="6356350" y="9113838"/>
          <p14:tracePt t="32636" x="6335713" y="9113838"/>
          <p14:tracePt t="32644" x="6315075" y="9113838"/>
          <p14:tracePt t="32650" x="6315075" y="9093200"/>
          <p14:tracePt t="32652" x="6294438" y="9093200"/>
          <p14:tracePt t="32656" x="6273800" y="9093200"/>
          <p14:tracePt t="32663" x="6253163" y="9093200"/>
          <p14:tracePt t="32671" x="6232525" y="9093200"/>
          <p14:tracePt t="32675" x="6232525" y="9072563"/>
          <p14:tracePt t="32679" x="6211888" y="9072563"/>
          <p14:tracePt t="32680" x="6191250" y="9072563"/>
          <p14:tracePt t="32687" x="6172200" y="9051925"/>
          <p14:tracePt t="32692" x="6151563" y="9051925"/>
          <p14:tracePt t="32695" x="6130925" y="9051925"/>
          <p14:tracePt t="32698" x="6110288" y="9051925"/>
          <p14:tracePt t="32701" x="6110288" y="9031288"/>
          <p14:tracePt t="32702" x="6089650" y="9031288"/>
          <p14:tracePt t="32705" x="6069013" y="9031288"/>
          <p14:tracePt t="32709" x="6048375" y="9031288"/>
          <p14:tracePt t="32711" x="6027738" y="9031288"/>
          <p14:tracePt t="32712" x="6027738" y="9010650"/>
          <p14:tracePt t="32716" x="6007100" y="9010650"/>
          <p14:tracePt t="32720" x="5986463" y="9010650"/>
          <p14:tracePt t="32728" x="5965825" y="9010650"/>
          <p14:tracePt t="32980" x="5945188" y="9010650"/>
          <p14:tracePt t="32992" x="5924550" y="9010650"/>
          <p14:tracePt t="32998" x="5903913" y="9010650"/>
          <p14:tracePt t="33003" x="5883275" y="9010650"/>
          <p14:tracePt t="33005" x="5862638" y="9010650"/>
          <p14:tracePt t="33009" x="5842000" y="9010650"/>
          <p14:tracePt t="33012" x="5821363" y="9010650"/>
          <p14:tracePt t="33017" x="5780088" y="9010650"/>
          <p14:tracePt t="33020" x="5759450" y="9010650"/>
          <p14:tracePt t="33022" x="5738813" y="9010650"/>
          <p14:tracePt t="33023" x="5738813" y="8991600"/>
          <p14:tracePt t="33024" x="5718175" y="8991600"/>
          <p14:tracePt t="33025" x="5697538" y="8991600"/>
          <p14:tracePt t="33029" x="5678488" y="8991600"/>
          <p14:tracePt t="33032" x="5657850" y="8991600"/>
          <p14:tracePt t="33032" x="5657850" y="8970963"/>
          <p14:tracePt t="33035" x="5637213" y="8970963"/>
          <p14:tracePt t="33038" x="5616575" y="8970963"/>
          <p14:tracePt t="33039" x="5595938" y="8970963"/>
          <p14:tracePt t="33043" x="5575300" y="8970963"/>
          <p14:tracePt t="33045" x="5554663" y="8970963"/>
          <p14:tracePt t="33046" x="5554663" y="8950325"/>
          <p14:tracePt t="33049" x="5534025" y="8950325"/>
          <p14:tracePt t="33052" x="5513388" y="8950325"/>
          <p14:tracePt t="33058" x="5492750" y="8950325"/>
          <p14:tracePt t="33068" x="5492750" y="8929688"/>
          <p14:tracePt t="33118" x="5492750" y="8909050"/>
          <p14:tracePt t="33122" x="5492750" y="8888413"/>
          <p14:tracePt t="33130" x="5492750" y="8867775"/>
          <p14:tracePt t="33520" x="5472113" y="8867775"/>
          <p14:tracePt t="33617" x="5451475" y="8867775"/>
          <p14:tracePt t="33621" x="5430838" y="8867775"/>
          <p14:tracePt t="33627" x="5410200" y="8847138"/>
          <p14:tracePt t="33631" x="5389563" y="8847138"/>
          <p14:tracePt t="33632" x="5389563" y="8826500"/>
          <p14:tracePt t="33632" x="5368925" y="8826500"/>
          <p14:tracePt t="33634" x="5348288" y="8826500"/>
          <p14:tracePt t="33635" x="5348288" y="8805863"/>
          <p14:tracePt t="33636" x="5327650" y="8785225"/>
          <p14:tracePt t="33638" x="5307013" y="8785225"/>
          <p14:tracePt t="33640" x="5286375" y="8764588"/>
          <p14:tracePt t="33642" x="5265738" y="8764588"/>
          <p14:tracePt t="33644" x="5245100" y="8743950"/>
          <p14:tracePt t="33645" x="5224463" y="8743950"/>
          <p14:tracePt t="33646" x="5203825" y="8723313"/>
          <p14:tracePt t="33647" x="5184775" y="8723313"/>
          <p14:tracePt t="33648" x="5164138" y="8702675"/>
          <p14:tracePt t="33650" x="5122863" y="8682038"/>
          <p14:tracePt t="33653" x="5102225" y="8682038"/>
          <p14:tracePt t="33653" x="5081588" y="8661400"/>
          <p14:tracePt t="33657" x="5019675" y="8640763"/>
          <p14:tracePt t="33658" x="4999038" y="8640763"/>
          <p14:tracePt t="33658" x="4978400" y="8640763"/>
          <p14:tracePt t="33660" x="4957763" y="8640763"/>
          <p14:tracePt t="33660" x="4937125" y="8620125"/>
          <p14:tracePt t="33662" x="4895850" y="8620125"/>
          <p14:tracePt t="33664" x="4875213" y="8599488"/>
          <p14:tracePt t="33665" x="4854575" y="8599488"/>
          <p14:tracePt t="33666" x="4833938" y="8599488"/>
          <p14:tracePt t="33667" x="4813300" y="8578850"/>
          <p14:tracePt t="33668" x="4792663" y="8578850"/>
          <p14:tracePt t="33669" x="4772025" y="8578850"/>
          <p14:tracePt t="33672" x="4751388" y="8578850"/>
          <p14:tracePt t="33672" x="4730750" y="8578850"/>
          <p14:tracePt t="33673" x="4710113" y="8578850"/>
          <p14:tracePt t="33674" x="4691063" y="8578850"/>
          <p14:tracePt t="33677" x="4670425" y="8578850"/>
          <p14:tracePt t="33678" x="4649788" y="8578850"/>
          <p14:tracePt t="33679" x="4629150" y="8578850"/>
          <p14:tracePt t="33679" x="4608513" y="8578850"/>
          <p14:tracePt t="33681" x="4587875" y="8578850"/>
          <p14:tracePt t="33682" x="4567238" y="8578850"/>
          <p14:tracePt t="33684" x="4546600" y="8578850"/>
          <p14:tracePt t="33685" x="4525963" y="8578850"/>
          <p14:tracePt t="33685" x="4505325" y="8578850"/>
          <p14:tracePt t="33686" x="4484688" y="8578850"/>
          <p14:tracePt t="33688" x="4464050" y="8578850"/>
          <p14:tracePt t="33688" x="4443413" y="8578850"/>
          <p14:tracePt t="33690" x="4422775" y="8578850"/>
          <p14:tracePt t="33691" x="4381500" y="8578850"/>
          <p14:tracePt t="33692" x="4360863" y="8578850"/>
          <p14:tracePt t="33693" x="4340225" y="8578850"/>
          <p14:tracePt t="33695" x="4298950" y="8578850"/>
          <p14:tracePt t="33697" x="4278313" y="8578850"/>
          <p14:tracePt t="33697" x="4237038" y="8578850"/>
          <p14:tracePt t="33698" x="4216400" y="8578850"/>
          <p14:tracePt t="33699" x="4197350" y="8578850"/>
          <p14:tracePt t="33700" x="4156075" y="8578850"/>
          <p14:tracePt t="33701" x="4135438" y="8578850"/>
          <p14:tracePt t="33702" x="4114800" y="8578850"/>
          <p14:tracePt t="33703" x="4094163" y="8578850"/>
          <p14:tracePt t="33704" x="4052888" y="8578850"/>
          <p14:tracePt t="33706" x="4032250" y="8578850"/>
          <p14:tracePt t="33706" x="4011613" y="8578850"/>
          <p14:tracePt t="33707" x="3970338" y="8578850"/>
          <p14:tracePt t="33709" x="3929063" y="8578850"/>
          <p14:tracePt t="33710" x="3908425" y="8599488"/>
          <p14:tracePt t="33711" x="3887788" y="8599488"/>
          <p14:tracePt t="33711" x="3846513" y="8599488"/>
          <p14:tracePt t="33712" x="3825875" y="8599488"/>
          <p14:tracePt t="33713" x="3784600" y="8620125"/>
          <p14:tracePt t="33714" x="3763963" y="8620125"/>
          <p14:tracePt t="33715" x="3722688" y="8620125"/>
          <p14:tracePt t="33717" x="3703638" y="8620125"/>
          <p14:tracePt t="33717" x="3662363" y="8620125"/>
          <p14:tracePt t="33718" x="3621088" y="8620125"/>
          <p14:tracePt t="33720" x="3579813" y="8620125"/>
          <p14:tracePt t="33721" x="3559175" y="8620125"/>
          <p14:tracePt t="33722" x="3517900" y="8640763"/>
          <p14:tracePt t="33723" x="3497263" y="8640763"/>
          <p14:tracePt t="33724" x="3455988" y="8640763"/>
          <p14:tracePt t="33724" x="3435350" y="8661400"/>
          <p14:tracePt t="33725" x="3414713" y="8661400"/>
          <p14:tracePt t="33726" x="3373438" y="8661400"/>
          <p14:tracePt t="33727" x="3311525" y="8661400"/>
          <p14:tracePt t="33728" x="3290888" y="8661400"/>
          <p14:tracePt t="33729" x="3270250" y="8661400"/>
          <p14:tracePt t="33730" x="3228975" y="8661400"/>
          <p14:tracePt t="33732" x="3189288" y="8661400"/>
          <p14:tracePt t="33732" x="3168650" y="8661400"/>
          <p14:tracePt t="33734" x="3148013" y="8661400"/>
          <p14:tracePt t="33737" x="3065463" y="8682038"/>
          <p14:tracePt t="33738" x="3044825" y="8682038"/>
          <p14:tracePt t="33739" x="3003550" y="8682038"/>
          <p14:tracePt t="33740" x="2982913" y="8682038"/>
          <p14:tracePt t="33741" x="2962275" y="8702675"/>
          <p14:tracePt t="33742" x="2921000" y="8702675"/>
          <p14:tracePt t="33742" x="2900363" y="8702675"/>
          <p14:tracePt t="33743" x="2879725" y="8702675"/>
          <p14:tracePt t="33744" x="2859088" y="8702675"/>
          <p14:tracePt t="33746" x="2838450" y="8702675"/>
          <p14:tracePt t="33747" x="2817813" y="8702675"/>
          <p14:tracePt t="33748" x="2797175" y="8702675"/>
          <p14:tracePt t="33750" x="2776538" y="8702675"/>
          <p14:tracePt t="33753" x="2755900" y="8702675"/>
          <p14:tracePt t="33754" x="2735263" y="8702675"/>
          <p14:tracePt t="33756" x="2716213" y="8702675"/>
          <p14:tracePt t="33760" x="2695575" y="8702675"/>
          <p14:tracePt t="33783" x="2735263" y="8702675"/>
          <p14:tracePt t="33785" x="2776538" y="8702675"/>
          <p14:tracePt t="33786" x="2797175" y="8702675"/>
          <p14:tracePt t="33788" x="2817813" y="8682038"/>
          <p14:tracePt t="33789" x="2838450" y="8682038"/>
          <p14:tracePt t="33791" x="2859088" y="8682038"/>
          <p14:tracePt t="33792" x="2900363" y="8682038"/>
          <p14:tracePt t="33793" x="2921000" y="8682038"/>
          <p14:tracePt t="33793" x="2941638" y="8682038"/>
          <p14:tracePt t="33795" x="2962275" y="8682038"/>
          <p14:tracePt t="33796" x="2982913" y="8682038"/>
          <p14:tracePt t="33797" x="3003550" y="8682038"/>
          <p14:tracePt t="33797" x="3024188" y="8682038"/>
          <p14:tracePt t="33798" x="3044825" y="8682038"/>
          <p14:tracePt t="33799" x="3065463" y="8682038"/>
          <p14:tracePt t="33801" x="3106738" y="8682038"/>
          <p14:tracePt t="33804" x="3209925" y="8682038"/>
          <p14:tracePt t="33805" x="3228975" y="8682038"/>
          <p14:tracePt t="33806" x="3290888" y="8682038"/>
          <p14:tracePt t="33806" x="3311525" y="8682038"/>
          <p14:tracePt t="33807" x="3332163" y="8682038"/>
          <p14:tracePt t="33808" x="3352800" y="8682038"/>
          <p14:tracePt t="33809" x="3394075" y="8682038"/>
          <p14:tracePt t="33810" x="3435350" y="8682038"/>
          <p14:tracePt t="33811" x="3476625" y="8682038"/>
          <p14:tracePt t="33812" x="3497263" y="8682038"/>
          <p14:tracePt t="33813" x="3538538" y="8682038"/>
          <p14:tracePt t="33815" x="3579813" y="8682038"/>
          <p14:tracePt t="33816" x="3621088" y="8682038"/>
          <p14:tracePt t="33816" x="3641725" y="8682038"/>
          <p14:tracePt t="33818" x="3683000" y="8682038"/>
          <p14:tracePt t="33818" x="3722688" y="8682038"/>
          <p14:tracePt t="33819" x="3763963" y="8702675"/>
          <p14:tracePt t="33821" x="3784600" y="8702675"/>
          <p14:tracePt t="33822" x="3805238" y="8702675"/>
          <p14:tracePt t="33823" x="3846513" y="8702675"/>
          <p14:tracePt t="33824" x="3867150" y="8702675"/>
          <p14:tracePt t="33824" x="3908425" y="8702675"/>
          <p14:tracePt t="33825" x="3929063" y="8723313"/>
          <p14:tracePt t="33826" x="3990975" y="8723313"/>
          <p14:tracePt t="33827" x="4011613" y="8723313"/>
          <p14:tracePt t="33829" x="4032250" y="8723313"/>
          <p14:tracePt t="33829" x="4052888" y="8723313"/>
          <p14:tracePt t="33831" x="4094163" y="8723313"/>
          <p14:tracePt t="33831" x="4114800" y="8723313"/>
          <p14:tracePt t="33832" x="4135438" y="8723313"/>
          <p14:tracePt t="33833" x="4156075" y="8723313"/>
          <p14:tracePt t="33834" x="4176713" y="8723313"/>
          <p14:tracePt t="33835" x="4197350" y="8723313"/>
          <p14:tracePt t="33836" x="4216400" y="8723313"/>
          <p14:tracePt t="33838" x="4237038" y="8723313"/>
          <p14:tracePt t="33839" x="4257675" y="8723313"/>
          <p14:tracePt t="33840" x="4278313" y="8723313"/>
          <p14:tracePt t="33843" x="4298950" y="8723313"/>
          <p14:tracePt t="33844" x="4319588" y="8723313"/>
          <p14:tracePt t="33846" x="4340225" y="8702675"/>
          <p14:tracePt t="33850" x="4360863" y="8702675"/>
          <p14:tracePt t="33852" x="4360863" y="8682038"/>
          <p14:tracePt t="33857" x="4360863" y="8661400"/>
          <p14:tracePt t="33863" x="4360863" y="8640763"/>
          <p14:tracePt t="33867" x="4340225" y="8620125"/>
          <p14:tracePt t="33870" x="4319588" y="8599488"/>
          <p14:tracePt t="33871" x="4298950" y="8578850"/>
          <p14:tracePt t="33873" x="4278313" y="8558213"/>
          <p14:tracePt t="33875" x="4257675" y="8537575"/>
          <p14:tracePt t="33876" x="4237038" y="8537575"/>
          <p14:tracePt t="33877" x="4216400" y="8516938"/>
          <p14:tracePt t="33878" x="4197350" y="8496300"/>
          <p14:tracePt t="33879" x="4176713" y="8496300"/>
          <p14:tracePt t="33880" x="4156075" y="8477250"/>
          <p14:tracePt t="33882" x="4135438" y="8477250"/>
          <p14:tracePt t="33883" x="4114800" y="8456613"/>
          <p14:tracePt t="33883" x="4073525" y="8435975"/>
          <p14:tracePt t="33885" x="4052888" y="8435975"/>
          <p14:tracePt t="33886" x="4032250" y="8435975"/>
          <p14:tracePt t="33887" x="3990975" y="8415338"/>
          <p14:tracePt t="33888" x="3970338" y="8394700"/>
          <p14:tracePt t="33889" x="3929063" y="8374063"/>
          <p14:tracePt t="33890" x="3887788" y="8374063"/>
          <p14:tracePt t="33891" x="3846513" y="8353425"/>
          <p14:tracePt t="33892" x="3825875" y="8332788"/>
          <p14:tracePt t="33892" x="3784600" y="8332788"/>
          <p14:tracePt t="33894" x="3722688" y="8312150"/>
          <p14:tracePt t="33894" x="3683000" y="8291513"/>
          <p14:tracePt t="33895" x="3662363" y="8270875"/>
          <p14:tracePt t="33896" x="3621088" y="8270875"/>
          <p14:tracePt t="33897" x="3559175" y="8250238"/>
          <p14:tracePt t="33898" x="3538538" y="8229600"/>
          <p14:tracePt t="33899" x="3497263" y="8229600"/>
          <p14:tracePt t="33900" x="3455988" y="8229600"/>
          <p14:tracePt t="33901" x="3414713" y="8229600"/>
          <p14:tracePt t="33902" x="3352800" y="8208963"/>
          <p14:tracePt t="33903" x="3311525" y="8188325"/>
          <p14:tracePt t="33904" x="3290888" y="8188325"/>
          <p14:tracePt t="33906" x="3249613" y="8167688"/>
          <p14:tracePt t="33907" x="3189288" y="8167688"/>
          <p14:tracePt t="33908" x="3148013" y="8167688"/>
          <p14:tracePt t="33908" x="3127375" y="8167688"/>
          <p14:tracePt t="33910" x="3086100" y="8147050"/>
          <p14:tracePt t="33910" x="3044825" y="8147050"/>
          <p14:tracePt t="33912" x="3003550" y="8126413"/>
          <p14:tracePt t="33912" x="2962275" y="8126413"/>
          <p14:tracePt t="33913" x="2921000" y="8126413"/>
          <p14:tracePt t="33914" x="2879725" y="8126413"/>
          <p14:tracePt t="33915" x="2838450" y="8126413"/>
          <p14:tracePt t="33916" x="2817813" y="8126413"/>
          <p14:tracePt t="33917" x="2755900" y="8126413"/>
          <p14:tracePt t="33919" x="2716213" y="8105775"/>
          <p14:tracePt t="33920" x="2695575" y="8105775"/>
          <p14:tracePt t="33920" x="2674938" y="8105775"/>
          <p14:tracePt t="33922" x="2633663" y="8105775"/>
          <p14:tracePt t="33923" x="2592388" y="8105775"/>
          <p14:tracePt t="33924" x="2571750" y="8085138"/>
          <p14:tracePt t="33925" x="2551113" y="8085138"/>
          <p14:tracePt t="33925" x="2509838" y="8085138"/>
          <p14:tracePt t="33927" x="2468563" y="8085138"/>
          <p14:tracePt t="33928" x="2447925" y="8085138"/>
          <p14:tracePt t="33928" x="2427288" y="8085138"/>
          <p14:tracePt t="33930" x="2386013" y="8085138"/>
          <p14:tracePt t="33930" x="2344738" y="8085138"/>
          <p14:tracePt t="33932" x="2303463" y="8085138"/>
          <p14:tracePt t="33933" x="2282825" y="8085138"/>
          <p14:tracePt t="33936" x="2241550" y="8085138"/>
          <p14:tracePt t="33937" x="2222500" y="8085138"/>
          <p14:tracePt t="33939" x="2201863" y="8085138"/>
          <p14:tracePt t="33940" x="2181225" y="8085138"/>
          <p14:tracePt t="33940" x="2160588" y="8085138"/>
          <p14:tracePt t="33941" x="2139950" y="8085138"/>
          <p14:tracePt t="33942" x="2119313" y="8085138"/>
          <p14:tracePt t="33944" x="2098675" y="8085138"/>
          <p14:tracePt t="33946" x="2078038" y="8085138"/>
          <p14:tracePt t="33950" x="2057400" y="8085138"/>
          <p14:tracePt t="33952" x="2036763" y="8085138"/>
          <p14:tracePt t="33953" x="2016125" y="8105775"/>
          <p14:tracePt t="33959" x="1995488" y="8126413"/>
          <p14:tracePt t="33960" x="1974850" y="8147050"/>
          <p14:tracePt t="33966" x="1974850" y="8167688"/>
          <p14:tracePt t="33972" x="1974850" y="8188325"/>
          <p14:tracePt t="33975" x="1974850" y="8208963"/>
          <p14:tracePt t="33977" x="1974850" y="8229600"/>
          <p14:tracePt t="33981" x="1974850" y="8250238"/>
          <p14:tracePt t="33981" x="1995488" y="8250238"/>
          <p14:tracePt t="33984" x="1995488" y="8270875"/>
          <p14:tracePt t="33985" x="2016125" y="8270875"/>
          <p14:tracePt t="33986" x="2016125" y="8291513"/>
          <p14:tracePt t="33987" x="2016125" y="8312150"/>
          <p14:tracePt t="33987" x="2036763" y="8312150"/>
          <p14:tracePt t="33990" x="2057400" y="8332788"/>
          <p14:tracePt t="33991" x="2078038" y="8353425"/>
          <p14:tracePt t="33994" x="2098675" y="8353425"/>
          <p14:tracePt t="33995" x="2098675" y="8374063"/>
          <p14:tracePt t="33995" x="2119313" y="8394700"/>
          <p14:tracePt t="33997" x="2139950" y="8415338"/>
          <p14:tracePt t="33998" x="2160588" y="8415338"/>
          <p14:tracePt t="33999" x="2181225" y="8435975"/>
          <p14:tracePt t="34002" x="2201863" y="8435975"/>
          <p14:tracePt t="34003" x="2222500" y="8456613"/>
          <p14:tracePt t="34004" x="2241550" y="8456613"/>
          <p14:tracePt t="34005" x="2282825" y="8477250"/>
          <p14:tracePt t="34006" x="2324100" y="8477250"/>
          <p14:tracePt t="34007" x="2324100" y="8496300"/>
          <p14:tracePt t="34008" x="2344738" y="8496300"/>
          <p14:tracePt t="34009" x="2386013" y="8516938"/>
          <p14:tracePt t="34010" x="2406650" y="8516938"/>
          <p14:tracePt t="34011" x="2427288" y="8537575"/>
          <p14:tracePt t="34012" x="2447925" y="8537575"/>
          <p14:tracePt t="34013" x="2468563" y="8537575"/>
          <p14:tracePt t="34017" x="2551113" y="8558213"/>
          <p14:tracePt t="34018" x="2592388" y="8558213"/>
          <p14:tracePt t="34019" x="2613025" y="8558213"/>
          <p14:tracePt t="34020" x="2613025" y="8578850"/>
          <p14:tracePt t="34021" x="2654300" y="8578850"/>
          <p14:tracePt t="34021" x="2674938" y="8599488"/>
          <p14:tracePt t="34022" x="2695575" y="8599488"/>
          <p14:tracePt t="34023" x="2735263" y="8599488"/>
          <p14:tracePt t="34025" x="2755900" y="8599488"/>
          <p14:tracePt t="34027" x="2797175" y="8599488"/>
          <p14:tracePt t="34027" x="2817813" y="8599488"/>
          <p14:tracePt t="34029" x="2838450" y="8599488"/>
          <p14:tracePt t="34030" x="2859088" y="8599488"/>
          <p14:tracePt t="34030" x="2879725" y="8599488"/>
          <p14:tracePt t="34032" x="2900363" y="8599488"/>
          <p14:tracePt t="34032" x="2921000" y="8620125"/>
          <p14:tracePt t="34033" x="2941638" y="8620125"/>
          <p14:tracePt t="34034" x="2962275" y="8620125"/>
          <p14:tracePt t="34036" x="2982913" y="8620125"/>
          <p14:tracePt t="34038" x="3003550" y="8620125"/>
          <p14:tracePt t="34038" x="3024188" y="8620125"/>
          <p14:tracePt t="34039" x="3044825" y="8620125"/>
          <p14:tracePt t="34040" x="3065463" y="8620125"/>
          <p14:tracePt t="34042" x="3086100" y="8620125"/>
          <p14:tracePt t="34043" x="3106738" y="8620125"/>
          <p14:tracePt t="34045" x="3127375" y="8620125"/>
          <p14:tracePt t="34048" x="3148013" y="8620125"/>
          <p14:tracePt t="34050" x="3168650" y="8620125"/>
          <p14:tracePt t="34051" x="3189288" y="8620125"/>
          <p14:tracePt t="34053" x="3209925" y="8620125"/>
          <p14:tracePt t="34056" x="3209925" y="8599488"/>
          <p14:tracePt t="34059" x="3228975" y="8599488"/>
          <p14:tracePt t="34061" x="3228975" y="8578850"/>
          <p14:tracePt t="34062" x="3249613" y="8578850"/>
          <p14:tracePt t="34066" x="3249613" y="8558213"/>
          <p14:tracePt t="34066" x="3270250" y="8558213"/>
          <p14:tracePt t="34078" x="3270250" y="8537575"/>
          <p14:tracePt t="34089" x="3249613" y="8537575"/>
          <p14:tracePt t="34093" x="3249613" y="8516938"/>
          <p14:tracePt t="34095" x="3228975" y="8516938"/>
          <p14:tracePt t="34099" x="3209925" y="8516938"/>
          <p14:tracePt t="34101" x="3209925" y="8496300"/>
          <p14:tracePt t="34101" x="3189288" y="8496300"/>
          <p14:tracePt t="34102" x="3168650" y="8496300"/>
          <p14:tracePt t="34105" x="3148013" y="8496300"/>
          <p14:tracePt t="34108" x="3127375" y="8496300"/>
          <p14:tracePt t="34110" x="3106738" y="8496300"/>
          <p14:tracePt t="34113" x="3086100" y="8496300"/>
          <p14:tracePt t="34114" x="3065463" y="8496300"/>
          <p14:tracePt t="34116" x="3044825" y="8496300"/>
          <p14:tracePt t="34118" x="3024188" y="8496300"/>
          <p14:tracePt t="34118" x="3003550" y="8496300"/>
          <p14:tracePt t="34119" x="2982913" y="8496300"/>
          <p14:tracePt t="34122" x="2962275" y="8496300"/>
          <p14:tracePt t="34123" x="2941638" y="8496300"/>
          <p14:tracePt t="34123" x="2921000" y="8496300"/>
          <p14:tracePt t="34124" x="2900363" y="8496300"/>
          <p14:tracePt t="34126" x="2879725" y="8496300"/>
          <p14:tracePt t="34127" x="2859088" y="8496300"/>
          <p14:tracePt t="34128" x="2817813" y="8516938"/>
          <p14:tracePt t="34129" x="2797175" y="8516938"/>
          <p14:tracePt t="34131" x="2755900" y="8516938"/>
          <p14:tracePt t="34132" x="2735263" y="8516938"/>
          <p14:tracePt t="34135" x="2695575" y="8516938"/>
          <p14:tracePt t="34136" x="2674938" y="8516938"/>
          <p14:tracePt t="34136" x="2654300" y="8516938"/>
          <p14:tracePt t="34137" x="2633663" y="8516938"/>
          <p14:tracePt t="34139" x="2613025" y="8516938"/>
          <p14:tracePt t="34139" x="2592388" y="8516938"/>
          <p14:tracePt t="34140" x="2571750" y="8516938"/>
          <p14:tracePt t="34141" x="2551113" y="8516938"/>
          <p14:tracePt t="34142" x="2530475" y="8516938"/>
          <p14:tracePt t="34143" x="2489200" y="8516938"/>
          <p14:tracePt t="34144" x="2468563" y="8537575"/>
          <p14:tracePt t="34145" x="2447925" y="8537575"/>
          <p14:tracePt t="34146" x="2427288" y="8537575"/>
          <p14:tracePt t="34147" x="2406650" y="8537575"/>
          <p14:tracePt t="34150" x="2365375" y="8537575"/>
          <p14:tracePt t="34151" x="2344738" y="8537575"/>
          <p14:tracePt t="34152" x="2324100" y="8537575"/>
          <p14:tracePt t="34152" x="2303463" y="8558213"/>
          <p14:tracePt t="34153" x="2282825" y="8558213"/>
          <p14:tracePt t="34154" x="2241550" y="8558213"/>
          <p14:tracePt t="34156" x="2222500" y="8558213"/>
          <p14:tracePt t="34157" x="2201863" y="8558213"/>
          <p14:tracePt t="34159" x="2181225" y="8558213"/>
          <p14:tracePt t="34160" x="2160588" y="8558213"/>
          <p14:tracePt t="34162" x="2139950" y="8558213"/>
          <p14:tracePt t="34166" x="2119313" y="8558213"/>
          <p14:tracePt t="34167" x="2098675" y="8558213"/>
          <p14:tracePt t="34168" x="2078038" y="8558213"/>
          <p14:tracePt t="34168" x="2078038" y="8578850"/>
          <p14:tracePt t="34169" x="2057400" y="8578850"/>
          <p14:tracePt t="34173" x="2036763" y="8578850"/>
          <p14:tracePt t="34219" x="2057400" y="8578850"/>
          <p14:tracePt t="34222" x="2078038" y="8578850"/>
          <p14:tracePt t="34224" x="2098675" y="8578850"/>
          <p14:tracePt t="34227" x="2119313" y="8578850"/>
          <p14:tracePt t="34229" x="2139950" y="8599488"/>
          <p14:tracePt t="34231" x="2160588" y="8599488"/>
          <p14:tracePt t="34232" x="2181225" y="8599488"/>
          <p14:tracePt t="34234" x="2201863" y="8599488"/>
          <p14:tracePt t="34236" x="2222500" y="8599488"/>
          <p14:tracePt t="34237" x="2241550" y="8599488"/>
          <p14:tracePt t="34240" x="2262188" y="8599488"/>
          <p14:tracePt t="34240" x="2282825" y="8599488"/>
          <p14:tracePt t="34243" x="2303463" y="8599488"/>
          <p14:tracePt t="34245" x="2324100" y="8599488"/>
          <p14:tracePt t="34247" x="2344738" y="8599488"/>
          <p14:tracePt t="34248" x="2365375" y="8599488"/>
          <p14:tracePt t="34250" x="2386013" y="8599488"/>
          <p14:tracePt t="34251" x="2406650" y="8599488"/>
          <p14:tracePt t="34255" x="2427288" y="8599488"/>
          <p14:tracePt t="34256" x="2447925" y="8599488"/>
          <p14:tracePt t="34257" x="2468563" y="8599488"/>
          <p14:tracePt t="34261" x="2489200" y="8599488"/>
          <p14:tracePt t="34262" x="2509838" y="8599488"/>
          <p14:tracePt t="34264" x="2530475" y="8599488"/>
          <p14:tracePt t="34265" x="2551113" y="8599488"/>
          <p14:tracePt t="34269" x="2571750" y="8599488"/>
          <p14:tracePt t="34272" x="2592388" y="8599488"/>
          <p14:tracePt t="34272" x="2613025" y="8599488"/>
          <p14:tracePt t="34273" x="2613025" y="8620125"/>
          <p14:tracePt t="34274" x="2633663" y="8620125"/>
          <p14:tracePt t="34278" x="2654300" y="8620125"/>
          <p14:tracePt t="34284" x="2674938" y="8620125"/>
          <p14:tracePt t="34286" x="2695575" y="8620125"/>
          <p14:tracePt t="34297" x="2716213" y="8620125"/>
          <p14:tracePt t="34307" x="2716213" y="8640763"/>
          <p14:tracePt t="41582" x="2716213" y="8661400"/>
          <p14:tracePt t="41588" x="2716213" y="8682038"/>
          <p14:tracePt t="41592" x="2716213" y="8702675"/>
          <p14:tracePt t="41594" x="2716213" y="8723313"/>
          <p14:tracePt t="41597" x="2716213" y="8743950"/>
          <p14:tracePt t="41601" x="2716213" y="8764588"/>
          <p14:tracePt t="41602" x="2716213" y="8785225"/>
          <p14:tracePt t="41604" x="2716213" y="8805863"/>
          <p14:tracePt t="41609" x="2716213" y="8826500"/>
          <p14:tracePt t="41611" x="2716213" y="8847138"/>
          <p14:tracePt t="41613" x="2716213" y="8867775"/>
          <p14:tracePt t="41615" x="2716213" y="8888413"/>
          <p14:tracePt t="41618" x="2716213" y="8909050"/>
          <p14:tracePt t="41622" x="2716213" y="8929688"/>
          <p14:tracePt t="41625" x="2716213" y="8950325"/>
          <p14:tracePt t="41627" x="2716213" y="8970963"/>
          <p14:tracePt t="41631" x="2716213" y="9010650"/>
          <p14:tracePt t="41633" x="2695575" y="9010650"/>
          <p14:tracePt t="41633" x="2695575" y="9031288"/>
          <p14:tracePt t="41635" x="2674938" y="9051925"/>
          <p14:tracePt t="41637" x="2674938" y="9072563"/>
          <p14:tracePt t="41638" x="2654300" y="9072563"/>
          <p14:tracePt t="41640" x="2654300" y="9093200"/>
          <p14:tracePt t="41642" x="2654300" y="9113838"/>
          <p14:tracePt t="41643" x="2633663" y="9113838"/>
          <p14:tracePt t="41644" x="2633663" y="9134475"/>
          <p14:tracePt t="41646" x="2633663" y="9155113"/>
          <p14:tracePt t="41647" x="2613025" y="9155113"/>
          <p14:tracePt t="41649" x="2592388" y="9175750"/>
          <p14:tracePt t="41651" x="2592388" y="9196388"/>
          <p14:tracePt t="41651" x="2592388" y="9217025"/>
          <p14:tracePt t="41652" x="2571750" y="9217025"/>
          <p14:tracePt t="41653" x="2571750" y="9237663"/>
          <p14:tracePt t="41654" x="2551113" y="9237663"/>
          <p14:tracePt t="41655" x="2551113" y="9258300"/>
          <p14:tracePt t="41657" x="2530475" y="9278938"/>
          <p14:tracePt t="41658" x="2509838" y="9278938"/>
          <p14:tracePt t="41659" x="2509838" y="9299575"/>
          <p14:tracePt t="41660" x="2509838" y="9320213"/>
          <p14:tracePt t="41661" x="2489200" y="9320213"/>
          <p14:tracePt t="41662" x="2489200" y="9340850"/>
          <p14:tracePt t="41664" x="2468563" y="9361488"/>
          <p14:tracePt t="41666" x="2447925" y="9382125"/>
          <p14:tracePt t="41667" x="2447925" y="9402763"/>
          <p14:tracePt t="41669" x="2427288" y="9423400"/>
          <p14:tracePt t="41670" x="2406650" y="9423400"/>
          <p14:tracePt t="41671" x="2406650" y="9444038"/>
          <p14:tracePt t="41672" x="2386013" y="9444038"/>
          <p14:tracePt t="41673" x="2386013" y="9464675"/>
          <p14:tracePt t="41675" x="2386013" y="9485313"/>
          <p14:tracePt t="41675" x="2365375" y="9485313"/>
          <p14:tracePt t="41677" x="2344738" y="9505950"/>
          <p14:tracePt t="41678" x="2324100" y="9505950"/>
          <p14:tracePt t="41680" x="2324100" y="9525000"/>
          <p14:tracePt t="41682" x="2303463" y="9525000"/>
          <p14:tracePt t="41683" x="2303463" y="9545638"/>
          <p14:tracePt t="41684" x="2303463" y="9566275"/>
          <p14:tracePt t="41684" x="2282825" y="9566275"/>
          <p14:tracePt t="41686" x="2282825" y="9586913"/>
          <p14:tracePt t="41687" x="2262188" y="9586913"/>
          <p14:tracePt t="41689" x="2241550" y="9607550"/>
          <p14:tracePt t="41691" x="2222500" y="9628188"/>
          <p14:tracePt t="41692" x="2222500" y="9648825"/>
          <p14:tracePt t="41694" x="2222500" y="9669463"/>
          <p14:tracePt t="41697" x="2201863" y="9690100"/>
          <p14:tracePt t="41699" x="2181225" y="9710738"/>
          <p14:tracePt t="41700" x="2181225" y="9731375"/>
          <p14:tracePt t="41701" x="2160588" y="9731375"/>
          <p14:tracePt t="41702" x="2160588" y="9752013"/>
          <p14:tracePt t="41703" x="2139950" y="9752013"/>
          <p14:tracePt t="41704" x="2139950" y="9772650"/>
          <p14:tracePt t="41706" x="2139950" y="9793288"/>
          <p14:tracePt t="41707" x="2119313" y="9813925"/>
          <p14:tracePt t="41710" x="2119313" y="9834563"/>
          <p14:tracePt t="41712" x="2098675" y="9855200"/>
          <p14:tracePt t="41713" x="2078038" y="9855200"/>
          <p14:tracePt t="41713" x="2078038" y="9875838"/>
          <p14:tracePt t="41715" x="2078038" y="9896475"/>
          <p14:tracePt t="41717" x="2057400" y="9896475"/>
          <p14:tracePt t="41718" x="2057400" y="9917113"/>
          <p14:tracePt t="41719" x="2036763" y="9917113"/>
          <p14:tracePt t="41720" x="2036763" y="9937750"/>
          <p14:tracePt t="41723" x="2036763" y="9958388"/>
          <p14:tracePt t="41725" x="2016125" y="9958388"/>
          <p14:tracePt t="41726" x="2016125" y="9979025"/>
          <p14:tracePt t="41726" x="1995488" y="9979025"/>
          <p14:tracePt t="41728" x="1995488" y="9999663"/>
          <p14:tracePt t="41731" x="1974850" y="9999663"/>
          <p14:tracePt t="41731" x="1974850" y="10020300"/>
          <p14:tracePt t="41734" x="1954213" y="10020300"/>
          <p14:tracePt t="41736" x="1954213" y="10039350"/>
          <p14:tracePt t="41738" x="1933575" y="10039350"/>
          <p14:tracePt t="41740" x="1912938" y="10039350"/>
          <p14:tracePt t="41741" x="1912938" y="10059988"/>
          <p14:tracePt t="41742" x="1892300" y="10080625"/>
          <p14:tracePt t="41748" x="1871663" y="10080625"/>
          <p14:tracePt t="41751" x="1871663" y="10101263"/>
          <p14:tracePt t="41752" x="1851025" y="10101263"/>
          <p14:tracePt t="41753" x="1830388" y="10101263"/>
          <p14:tracePt t="41756" x="1830388" y="10121900"/>
          <p14:tracePt t="41758" x="1809750" y="10121900"/>
          <p14:tracePt t="41764" x="1789113" y="10142538"/>
          <p14:tracePt t="41766" x="1789113" y="10163175"/>
          <p14:tracePt t="41768" x="1768475" y="10163175"/>
          <p14:tracePt t="41773" x="1768475" y="10183813"/>
          <p14:tracePt t="41775" x="1747838" y="10183813"/>
          <p14:tracePt t="41779" x="1728788" y="10204450"/>
          <p14:tracePt t="41787" x="1728788" y="10225088"/>
          <p14:tracePt t="41788" x="1708150" y="10225088"/>
          <p14:tracePt t="41791" x="1708150" y="10245725"/>
          <p14:tracePt t="41797" x="1687513" y="10245725"/>
          <p14:tracePt t="41800" x="1687513" y="10266363"/>
          <p14:tracePt t="41807" x="1666875" y="10266363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b="1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88A392-A833-326E-43D5-E7F142FBF4C4}"/>
              </a:ext>
            </a:extLst>
          </p:cNvPr>
          <p:cNvSpPr txBox="1"/>
          <p:nvPr/>
        </p:nvSpPr>
        <p:spPr>
          <a:xfrm>
            <a:off x="8499198" y="3188654"/>
            <a:ext cx="7565048" cy="370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Graphik Regular" panose="020B0503030202060203"/>
              </a:rPr>
              <a:t>Social Buzz has reached over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Graphik Regular" panose="020B0503030202060203"/>
              </a:rPr>
              <a:t>500 million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Graphik Regular" panose="020B0503030202060203"/>
              </a:rPr>
              <a:t>active users each month. They have scaled quicker than anticipated and need the help of an advisory firm to oversee their scaling process effectively. </a:t>
            </a:r>
            <a:endParaRPr lang="en-US" sz="3200" dirty="0">
              <a:latin typeface="Graphik Regular" panose="020B0503030202060203"/>
            </a:endParaRPr>
          </a:p>
        </p:txBody>
      </p:sp>
      <p:pic>
        <p:nvPicPr>
          <p:cNvPr id="41" name="Video 40">
            <a:hlinkClick r:id="" action="ppaction://media"/>
            <a:extLst>
              <a:ext uri="{FF2B5EF4-FFF2-40B4-BE49-F238E27FC236}">
                <a16:creationId xmlns:a16="http://schemas.microsoft.com/office/drawing/2014/main" id="{15F3F7D3-D329-40D7-1EB4-3F7A7D629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163800" y="7161108"/>
            <a:ext cx="2824223" cy="2824223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11"/>
    </mc:Choice>
    <mc:Fallback>
      <p:transition spd="slow" advTm="45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" x="1708150" y="10245725"/>
          <p14:tracePt t="117" x="1728788" y="10225088"/>
          <p14:tracePt t="118" x="1747838" y="10225088"/>
          <p14:tracePt t="119" x="1789113" y="10225088"/>
          <p14:tracePt t="120" x="1809750" y="10225088"/>
          <p14:tracePt t="121" x="1830388" y="10204450"/>
          <p14:tracePt t="122" x="1871663" y="10204450"/>
          <p14:tracePt t="123" x="1892300" y="10183813"/>
          <p14:tracePt t="124" x="1912938" y="10183813"/>
          <p14:tracePt t="125" x="1933575" y="10183813"/>
          <p14:tracePt t="126" x="1954213" y="10163175"/>
          <p14:tracePt t="127" x="1974850" y="10163175"/>
          <p14:tracePt t="128" x="1974850" y="10142538"/>
          <p14:tracePt t="129" x="2016125" y="10142538"/>
          <p14:tracePt t="143" x="2160588" y="10059988"/>
          <p14:tracePt t="145" x="2160588" y="10039350"/>
          <p14:tracePt t="146" x="2181225" y="10039350"/>
          <p14:tracePt t="148" x="2181225" y="10020300"/>
          <p14:tracePt t="151" x="2181225" y="9999663"/>
          <p14:tracePt t="153" x="2181225" y="9979025"/>
          <p14:tracePt t="164" x="2160588" y="9958388"/>
          <p14:tracePt t="166" x="2139950" y="9958388"/>
          <p14:tracePt t="171" x="2119313" y="9937750"/>
          <p14:tracePt t="173" x="2098675" y="9917113"/>
          <p14:tracePt t="392" x="2098675" y="9896475"/>
          <p14:tracePt t="396" x="2098675" y="9875838"/>
          <p14:tracePt t="399" x="2098675" y="9855200"/>
          <p14:tracePt t="401" x="2098675" y="9834563"/>
          <p14:tracePt t="404" x="2119313" y="9813925"/>
          <p14:tracePt t="407" x="2119313" y="9793288"/>
          <p14:tracePt t="409" x="2139950" y="9793288"/>
          <p14:tracePt t="411" x="2139950" y="9772650"/>
          <p14:tracePt t="412" x="2160588" y="9772650"/>
          <p14:tracePt t="414" x="2160588" y="9752013"/>
          <p14:tracePt t="416" x="2181225" y="9731375"/>
          <p14:tracePt t="419" x="2181225" y="9710738"/>
          <p14:tracePt t="420" x="2201863" y="9710738"/>
          <p14:tracePt t="422" x="2201863" y="9690100"/>
          <p14:tracePt t="423" x="2222500" y="9690100"/>
          <p14:tracePt t="424" x="2241550" y="9669463"/>
          <p14:tracePt t="426" x="2241550" y="9648825"/>
          <p14:tracePt t="428" x="2262188" y="9628188"/>
          <p14:tracePt t="431" x="2282825" y="9607550"/>
          <p14:tracePt t="433" x="2282825" y="9586913"/>
          <p14:tracePt t="435" x="2303463" y="9566275"/>
          <p14:tracePt t="436" x="2324100" y="9566275"/>
          <p14:tracePt t="437" x="2324100" y="9545638"/>
          <p14:tracePt t="438" x="2344738" y="9545638"/>
          <p14:tracePt t="439" x="2344738" y="9525000"/>
          <p14:tracePt t="441" x="2365375" y="9505950"/>
          <p14:tracePt t="442" x="2365375" y="9485313"/>
          <p14:tracePt t="444" x="2386013" y="9485313"/>
          <p14:tracePt t="445" x="2406650" y="9464675"/>
          <p14:tracePt t="447" x="2427288" y="9444038"/>
          <p14:tracePt t="451" x="2468563" y="9402763"/>
          <p14:tracePt t="452" x="2468563" y="9382125"/>
          <p14:tracePt t="453" x="2489200" y="9382125"/>
          <p14:tracePt t="454" x="2509838" y="9361488"/>
          <p14:tracePt t="456" x="2509838" y="9340850"/>
          <p14:tracePt t="457" x="2530475" y="9320213"/>
          <p14:tracePt t="460" x="2551113" y="9299575"/>
          <p14:tracePt t="462" x="2551113" y="9278938"/>
          <p14:tracePt t="463" x="2571750" y="9278938"/>
          <p14:tracePt t="464" x="2592388" y="9258300"/>
          <p14:tracePt t="466" x="2592388" y="9237663"/>
          <p14:tracePt t="469" x="2613025" y="9237663"/>
          <p14:tracePt t="470" x="2613025" y="9217025"/>
          <p14:tracePt t="472" x="2633663" y="9217025"/>
          <p14:tracePt t="473" x="2633663" y="9196388"/>
          <p14:tracePt t="474" x="2654300" y="9196388"/>
          <p14:tracePt t="476" x="2674938" y="9175750"/>
          <p14:tracePt t="477" x="2674938" y="9155113"/>
          <p14:tracePt t="478" x="2695575" y="9155113"/>
          <p14:tracePt t="479" x="2695575" y="9134475"/>
          <p14:tracePt t="481" x="2716213" y="9134475"/>
          <p14:tracePt t="482" x="2716213" y="9113838"/>
          <p14:tracePt t="483" x="2735263" y="9113838"/>
          <p14:tracePt t="484" x="2755900" y="9093200"/>
          <p14:tracePt t="487" x="2776538" y="9072563"/>
          <p14:tracePt t="488" x="2776538" y="9051925"/>
          <p14:tracePt t="489" x="2797175" y="9051925"/>
          <p14:tracePt t="491" x="2797175" y="9031288"/>
          <p14:tracePt t="492" x="2817813" y="9031288"/>
          <p14:tracePt t="493" x="2838450" y="9010650"/>
          <p14:tracePt t="495" x="2859088" y="8991600"/>
          <p14:tracePt t="496" x="2859088" y="8970963"/>
          <p14:tracePt t="497" x="2879725" y="8970963"/>
          <p14:tracePt t="498" x="2879725" y="8950325"/>
          <p14:tracePt t="499" x="2921000" y="8950325"/>
          <p14:tracePt t="500" x="2921000" y="8929688"/>
          <p14:tracePt t="501" x="2941638" y="8909050"/>
          <p14:tracePt t="503" x="2962275" y="8888413"/>
          <p14:tracePt t="505" x="2982913" y="8867775"/>
          <p14:tracePt t="506" x="3003550" y="8867775"/>
          <p14:tracePt t="507" x="3024188" y="8847138"/>
          <p14:tracePt t="508" x="3044825" y="8826500"/>
          <p14:tracePt t="509" x="3065463" y="8826500"/>
          <p14:tracePt t="510" x="3065463" y="8805863"/>
          <p14:tracePt t="511" x="3086100" y="8805863"/>
          <p14:tracePt t="512" x="3106738" y="8785225"/>
          <p14:tracePt t="513" x="3127375" y="8764588"/>
          <p14:tracePt t="515" x="3148013" y="8743950"/>
          <p14:tracePt t="518" x="3209925" y="8702675"/>
          <p14:tracePt t="519" x="3228975" y="8702675"/>
          <p14:tracePt t="520" x="3228975" y="8682038"/>
          <p14:tracePt t="521" x="3249613" y="8682038"/>
          <p14:tracePt t="522" x="3270250" y="8661400"/>
          <p14:tracePt t="523" x="3290888" y="8661400"/>
          <p14:tracePt t="524" x="3290888" y="8640763"/>
          <p14:tracePt t="525" x="3311525" y="8620125"/>
          <p14:tracePt t="526" x="3332163" y="8620125"/>
          <p14:tracePt t="527" x="3352800" y="8599488"/>
          <p14:tracePt t="529" x="3373438" y="8578850"/>
          <p14:tracePt t="530" x="3394075" y="8558213"/>
          <p14:tracePt t="531" x="3414713" y="8558213"/>
          <p14:tracePt t="532" x="3414713" y="8537575"/>
          <p14:tracePt t="533" x="3435350" y="8537575"/>
          <p14:tracePt t="534" x="3455988" y="8516938"/>
          <p14:tracePt t="535" x="3476625" y="8516938"/>
          <p14:tracePt t="536" x="3476625" y="8496300"/>
          <p14:tracePt t="537" x="3497263" y="8477250"/>
          <p14:tracePt t="539" x="3517900" y="8456613"/>
          <p14:tracePt t="541" x="3538538" y="8435975"/>
          <p14:tracePt t="543" x="3559175" y="8415338"/>
          <p14:tracePt t="543" x="3579813" y="8415338"/>
          <p14:tracePt t="544" x="3579813" y="8394700"/>
          <p14:tracePt t="545" x="3600450" y="8394700"/>
          <p14:tracePt t="547" x="3621088" y="8374063"/>
          <p14:tracePt t="548" x="3641725" y="8374063"/>
          <p14:tracePt t="549" x="3641725" y="8353425"/>
          <p14:tracePt t="550" x="3662363" y="8332788"/>
          <p14:tracePt t="552" x="3683000" y="8332788"/>
          <p14:tracePt t="553" x="3683000" y="8312150"/>
          <p14:tracePt t="554" x="3703638" y="8312150"/>
          <p14:tracePt t="555" x="3722688" y="8312150"/>
          <p14:tracePt t="556" x="3722688" y="8291513"/>
          <p14:tracePt t="558" x="3743325" y="8291513"/>
          <p14:tracePt t="559" x="3743325" y="8270875"/>
          <p14:tracePt t="561" x="3763963" y="8270875"/>
          <p14:tracePt t="562" x="3763963" y="8250238"/>
          <p14:tracePt t="563" x="3784600" y="8229600"/>
          <p14:tracePt t="565" x="3805238" y="8229600"/>
          <p14:tracePt t="566" x="3805238" y="8208963"/>
          <p14:tracePt t="568" x="3825875" y="8188325"/>
          <p14:tracePt t="572" x="3846513" y="8188325"/>
          <p14:tracePt t="573" x="3846513" y="8167688"/>
          <p14:tracePt t="574" x="3846513" y="8147050"/>
          <p14:tracePt t="575" x="3867150" y="8147050"/>
          <p14:tracePt t="577" x="3887788" y="8147050"/>
          <p14:tracePt t="578" x="3887788" y="8126413"/>
          <p14:tracePt t="581" x="3908425" y="8126413"/>
          <p14:tracePt t="585" x="3908425" y="8105775"/>
          <p14:tracePt t="585" x="3929063" y="8105775"/>
          <p14:tracePt t="586" x="3929063" y="8085138"/>
          <p14:tracePt t="587" x="3929063" y="8064500"/>
          <p14:tracePt t="588" x="3949700" y="8064500"/>
          <p14:tracePt t="589" x="3970338" y="8043863"/>
          <p14:tracePt t="593" x="3990975" y="8043863"/>
          <p14:tracePt t="594" x="3990975" y="8023225"/>
          <p14:tracePt t="597" x="4011613" y="8002588"/>
          <p14:tracePt t="598" x="4011613" y="7981950"/>
          <p14:tracePt t="601" x="4032250" y="7981950"/>
          <p14:tracePt t="602" x="4032250" y="7962900"/>
          <p14:tracePt t="604" x="4052888" y="7962900"/>
          <p14:tracePt t="606" x="4052888" y="7942263"/>
          <p14:tracePt t="607" x="4073525" y="7942263"/>
          <p14:tracePt t="610" x="4073525" y="7921625"/>
          <p14:tracePt t="611" x="4094163" y="7921625"/>
          <p14:tracePt t="612" x="4094163" y="7900988"/>
          <p14:tracePt t="613" x="4114800" y="7900988"/>
          <p14:tracePt t="614" x="4114800" y="7880350"/>
          <p14:tracePt t="617" x="4135438" y="7859713"/>
          <p14:tracePt t="618" x="4156075" y="7859713"/>
          <p14:tracePt t="619" x="4156075" y="7839075"/>
          <p14:tracePt t="623" x="4156075" y="7818438"/>
          <p14:tracePt t="623" x="4176713" y="7818438"/>
          <p14:tracePt t="625" x="4197350" y="7797800"/>
          <p14:tracePt t="628" x="4216400" y="7777163"/>
          <p14:tracePt t="630" x="4237038" y="7777163"/>
          <p14:tracePt t="631" x="4237038" y="7756525"/>
          <p14:tracePt t="632" x="4237038" y="7735888"/>
          <p14:tracePt t="633" x="4257675" y="7735888"/>
          <p14:tracePt t="638" x="4278313" y="7715250"/>
          <p14:tracePt t="638" x="4278313" y="7694613"/>
          <p14:tracePt t="639" x="4298950" y="7694613"/>
          <p14:tracePt t="640" x="4319588" y="7694613"/>
          <p14:tracePt t="641" x="4319588" y="7673975"/>
          <p14:tracePt t="643" x="4319588" y="7653338"/>
          <p14:tracePt t="644" x="4340225" y="7653338"/>
          <p14:tracePt t="646" x="4340225" y="7632700"/>
          <p14:tracePt t="647" x="4360863" y="7632700"/>
          <p14:tracePt t="650" x="4381500" y="7612063"/>
          <p14:tracePt t="652" x="4402138" y="7612063"/>
          <p14:tracePt t="653" x="4402138" y="7591425"/>
          <p14:tracePt t="655" x="4422775" y="7591425"/>
          <p14:tracePt t="656" x="4422775" y="7570788"/>
          <p14:tracePt t="658" x="4422775" y="7550150"/>
          <p14:tracePt t="659" x="4443413" y="7550150"/>
          <p14:tracePt t="661" x="4464050" y="7529513"/>
          <p14:tracePt t="662" x="4484688" y="7529513"/>
          <p14:tracePt t="664" x="4484688" y="7508875"/>
          <p14:tracePt t="666" x="4505325" y="7508875"/>
          <p14:tracePt t="668" x="4505325" y="7488238"/>
          <p14:tracePt t="669" x="4525963" y="7488238"/>
          <p14:tracePt t="671" x="4525963" y="7467600"/>
          <p14:tracePt t="673" x="4546600" y="7467600"/>
          <p14:tracePt t="674" x="4567238" y="7448550"/>
          <p14:tracePt t="679" x="4587875" y="7427913"/>
          <p14:tracePt t="683" x="4608513" y="7427913"/>
          <p14:tracePt t="684" x="4608513" y="7407275"/>
          <p14:tracePt t="686" x="4629150" y="7386638"/>
          <p14:tracePt t="687" x="4649788" y="7386638"/>
          <p14:tracePt t="691" x="4649788" y="7366000"/>
          <p14:tracePt t="692" x="4670425" y="7366000"/>
          <p14:tracePt t="697" x="4670425" y="7345363"/>
          <p14:tracePt t="698" x="4691063" y="7345363"/>
          <p14:tracePt t="705" x="4710113" y="7324725"/>
          <p14:tracePt t="707" x="4710113" y="7304088"/>
          <p14:tracePt t="711" x="4730750" y="7304088"/>
          <p14:tracePt t="716" x="4751388" y="7304088"/>
          <p14:tracePt t="717" x="4751388" y="7283450"/>
          <p14:tracePt t="726" x="4772025" y="7283450"/>
          <p14:tracePt t="1538" x="4792663" y="7283450"/>
          <p14:tracePt t="1548" x="4813300" y="7262813"/>
          <p14:tracePt t="1552" x="4833938" y="7262813"/>
          <p14:tracePt t="1666" x="4854575" y="7262813"/>
          <p14:tracePt t="1681" x="4854575" y="7242175"/>
          <p14:tracePt t="1687" x="4875213" y="7242175"/>
          <p14:tracePt t="1691" x="4875213" y="7221538"/>
          <p14:tracePt t="1701" x="4895850" y="7221538"/>
          <p14:tracePt t="1707" x="4916488" y="7221538"/>
          <p14:tracePt t="1711" x="4916488" y="7200900"/>
          <p14:tracePt t="1725" x="4937125" y="7200900"/>
          <p14:tracePt t="4141" x="4957763" y="7180263"/>
          <p14:tracePt t="4150" x="4978400" y="7180263"/>
          <p14:tracePt t="4152" x="4978400" y="7159625"/>
          <p14:tracePt t="4154" x="4978400" y="7138988"/>
          <p14:tracePt t="4162" x="4978400" y="7118350"/>
          <p14:tracePt t="4165" x="4957763" y="7118350"/>
          <p14:tracePt t="4169" x="4937125" y="7118350"/>
          <p14:tracePt t="4171" x="4916488" y="7118350"/>
          <p14:tracePt t="4173" x="4895850" y="7118350"/>
          <p14:tracePt t="4175" x="4875213" y="7118350"/>
          <p14:tracePt t="4178" x="4854575" y="7118350"/>
          <p14:tracePt t="4180" x="4833938" y="7118350"/>
          <p14:tracePt t="4185" x="4813300" y="7118350"/>
          <p14:tracePt t="4186" x="4792663" y="7118350"/>
          <p14:tracePt t="4188" x="4772025" y="7118350"/>
          <p14:tracePt t="4189" x="4772025" y="7138988"/>
          <p14:tracePt t="4192" x="4751388" y="7138988"/>
          <p14:tracePt t="4193" x="4730750" y="7138988"/>
          <p14:tracePt t="4445" x="4710113" y="7138988"/>
          <p14:tracePt t="4453" x="4691063" y="7118350"/>
          <p14:tracePt t="4460" x="4691063" y="7097713"/>
          <p14:tracePt t="4469" x="4691063" y="7077075"/>
          <p14:tracePt t="4471" x="4691063" y="7056438"/>
          <p14:tracePt t="4478" x="4691063" y="7035800"/>
          <p14:tracePt t="4501" x="4710113" y="7035800"/>
          <p14:tracePt t="4514" x="4710113" y="7015163"/>
          <p14:tracePt t="4515" x="4730750" y="7015163"/>
          <p14:tracePt t="4519" x="4751388" y="7015163"/>
          <p14:tracePt t="4530" x="4772025" y="6994525"/>
          <p14:tracePt t="4533" x="4792663" y="6973888"/>
          <p14:tracePt t="4537" x="4813300" y="6973888"/>
          <p14:tracePt t="4540" x="4833938" y="6973888"/>
          <p14:tracePt t="4541" x="4833938" y="6953250"/>
          <p14:tracePt t="4543" x="4854575" y="6953250"/>
          <p14:tracePt t="4546" x="4875213" y="6953250"/>
          <p14:tracePt t="4549" x="4875213" y="6934200"/>
          <p14:tracePt t="4550" x="4895850" y="6934200"/>
          <p14:tracePt t="4553" x="4916488" y="6934200"/>
          <p14:tracePt t="4554" x="4937125" y="6934200"/>
          <p14:tracePt t="4555" x="4937125" y="6913563"/>
          <p14:tracePt t="4558" x="4957763" y="6913563"/>
          <p14:tracePt t="4559" x="4957763" y="6892925"/>
          <p14:tracePt t="4560" x="4978400" y="6892925"/>
          <p14:tracePt t="4563" x="4999038" y="6892925"/>
          <p14:tracePt t="4564" x="5019675" y="6892925"/>
          <p14:tracePt t="4565" x="5019675" y="6872288"/>
          <p14:tracePt t="4566" x="5040313" y="6872288"/>
          <p14:tracePt t="4569" x="5060950" y="6872288"/>
          <p14:tracePt t="4571" x="5081588" y="6872288"/>
          <p14:tracePt t="4572" x="5102225" y="6851650"/>
          <p14:tracePt t="4574" x="5122863" y="6851650"/>
          <p14:tracePt t="4577" x="5143500" y="6831013"/>
          <p14:tracePt t="4579" x="5164138" y="6810375"/>
          <p14:tracePt t="4580" x="5184775" y="6810375"/>
          <p14:tracePt t="4582" x="5203825" y="6810375"/>
          <p14:tracePt t="4584" x="5245100" y="6789738"/>
          <p14:tracePt t="4586" x="5265738" y="6789738"/>
          <p14:tracePt t="4588" x="5286375" y="6789738"/>
          <p14:tracePt t="4589" x="5286375" y="6769100"/>
          <p14:tracePt t="4590" x="5327650" y="6769100"/>
          <p14:tracePt t="4592" x="5348288" y="6769100"/>
          <p14:tracePt t="4593" x="5348288" y="6748463"/>
          <p14:tracePt t="4594" x="5368925" y="6748463"/>
          <p14:tracePt t="4595" x="5410200" y="6748463"/>
          <p14:tracePt t="4596" x="5430838" y="6727825"/>
          <p14:tracePt t="4597" x="5451475" y="6727825"/>
          <p14:tracePt t="4599" x="5492750" y="6707188"/>
          <p14:tracePt t="4601" x="5513388" y="6707188"/>
          <p14:tracePt t="4602" x="5554663" y="6686550"/>
          <p14:tracePt t="4604" x="5575300" y="6686550"/>
          <p14:tracePt t="4605" x="5616575" y="6665913"/>
          <p14:tracePt t="4607" x="5657850" y="6665913"/>
          <p14:tracePt t="4608" x="5678488" y="6665913"/>
          <p14:tracePt t="4611" x="5759450" y="6624638"/>
          <p14:tracePt t="4612" x="5780088" y="6624638"/>
          <p14:tracePt t="4613" x="5800725" y="6624638"/>
          <p14:tracePt t="4614" x="5821363" y="6604000"/>
          <p14:tracePt t="4615" x="5842000" y="6583363"/>
          <p14:tracePt t="4616" x="5883275" y="6583363"/>
          <p14:tracePt t="4617" x="5903913" y="6583363"/>
          <p14:tracePt t="4618" x="5945188" y="6562725"/>
          <p14:tracePt t="4619" x="5986463" y="6562725"/>
          <p14:tracePt t="4620" x="6007100" y="6542088"/>
          <p14:tracePt t="4621" x="6027738" y="6521450"/>
          <p14:tracePt t="4622" x="6069013" y="6521450"/>
          <p14:tracePt t="4623" x="6130925" y="6521450"/>
          <p14:tracePt t="4624" x="6151563" y="6521450"/>
          <p14:tracePt t="4625" x="6172200" y="6500813"/>
          <p14:tracePt t="4626" x="6232525" y="6480175"/>
          <p14:tracePt t="4627" x="6253163" y="6480175"/>
          <p14:tracePt t="4628" x="6273800" y="6459538"/>
          <p14:tracePt t="4629" x="6315075" y="6459538"/>
          <p14:tracePt t="4630" x="6356350" y="6438900"/>
          <p14:tracePt t="4631" x="6397625" y="6438900"/>
          <p14:tracePt t="4632" x="6438900" y="6438900"/>
          <p14:tracePt t="4633" x="6459538" y="6419850"/>
          <p14:tracePt t="4634" x="6500813" y="6399213"/>
          <p14:tracePt t="4635" x="6542088" y="6399213"/>
          <p14:tracePt t="4636" x="6583363" y="6378575"/>
          <p14:tracePt t="4637" x="6624638" y="6378575"/>
          <p14:tracePt t="4638" x="6665913" y="6357938"/>
          <p14:tracePt t="4639" x="6684963" y="6357938"/>
          <p14:tracePt t="4640" x="6726238" y="6337300"/>
          <p14:tracePt t="4641" x="6767513" y="6337300"/>
          <p14:tracePt t="4642" x="6788150" y="6316663"/>
          <p14:tracePt t="4643" x="6829425" y="6296025"/>
          <p14:tracePt t="4644" x="6870700" y="6275388"/>
          <p14:tracePt t="4645" x="6911975" y="6275388"/>
          <p14:tracePt t="4646" x="6953250" y="6254750"/>
          <p14:tracePt t="4647" x="6994525" y="6234113"/>
          <p14:tracePt t="4648" x="7015163" y="6234113"/>
          <p14:tracePt t="4649" x="7077075" y="6234113"/>
          <p14:tracePt t="4650" x="7097713" y="6213475"/>
          <p14:tracePt t="4651" x="7118350" y="6192838"/>
          <p14:tracePt t="4652" x="7159625" y="6172200"/>
          <p14:tracePt t="4653" x="7199313" y="6172200"/>
          <p14:tracePt t="4654" x="7219950" y="6151563"/>
          <p14:tracePt t="4655" x="7261225" y="6130925"/>
          <p14:tracePt t="4656" x="7302500" y="6130925"/>
          <p14:tracePt t="4657" x="7323138" y="6110288"/>
          <p14:tracePt t="4658" x="7364413" y="6110288"/>
          <p14:tracePt t="4659" x="7405688" y="6089650"/>
          <p14:tracePt t="4660" x="7446963" y="6089650"/>
          <p14:tracePt t="4661" x="7467600" y="6069013"/>
          <p14:tracePt t="4662" x="7508875" y="6048375"/>
          <p14:tracePt t="4663" x="7529513" y="6048375"/>
          <p14:tracePt t="4664" x="7550150" y="6027738"/>
          <p14:tracePt t="4665" x="7591425" y="6007100"/>
          <p14:tracePt t="4666" x="7612063" y="5986463"/>
          <p14:tracePt t="4667" x="7632700" y="5986463"/>
          <p14:tracePt t="4668" x="7693025" y="5965825"/>
          <p14:tracePt t="4669" x="7734300" y="5945188"/>
          <p14:tracePt t="4670" x="7754938" y="5945188"/>
          <p14:tracePt t="4671" x="7796213" y="5924550"/>
          <p14:tracePt t="4672" x="7837488" y="5924550"/>
          <p14:tracePt t="4673" x="7858125" y="5905500"/>
          <p14:tracePt t="4674" x="7878763" y="5905500"/>
          <p14:tracePt t="4675" x="7920038" y="5884863"/>
          <p14:tracePt t="4676" x="7920038" y="5864225"/>
          <p14:tracePt t="4677" x="7961313" y="5864225"/>
          <p14:tracePt t="4678" x="7981950" y="5843588"/>
          <p14:tracePt t="4679" x="8002588" y="5822950"/>
          <p14:tracePt t="4680" x="8064500" y="5822950"/>
          <p14:tracePt t="4681" x="8085138" y="5802313"/>
          <p14:tracePt t="4682" x="8105775" y="5781675"/>
          <p14:tracePt t="4683" x="8147050" y="5781675"/>
          <p14:tracePt t="4684" x="8166100" y="5761038"/>
          <p14:tracePt t="4685" x="8186738" y="5740400"/>
          <p14:tracePt t="4686" x="8228013" y="5740400"/>
          <p14:tracePt t="4687" x="8248650" y="5719763"/>
          <p14:tracePt t="4688" x="8269288" y="5699125"/>
          <p14:tracePt t="4691" x="8372475" y="5657850"/>
          <p14:tracePt t="4693" x="8393113" y="5637213"/>
          <p14:tracePt t="4694" x="8434388" y="5616575"/>
          <p14:tracePt t="4695" x="8455025" y="5616575"/>
          <p14:tracePt t="4696" x="8475663" y="5595938"/>
          <p14:tracePt t="4697" x="8516938" y="5575300"/>
          <p14:tracePt t="4699" x="8558213" y="5554663"/>
          <p14:tracePt t="4700" x="8578850" y="5534025"/>
          <p14:tracePt t="4701" x="8599488" y="5534025"/>
          <p14:tracePt t="4703" x="8620125" y="5513388"/>
          <p14:tracePt t="4703" x="8640763" y="5492750"/>
          <p14:tracePt t="4704" x="8680450" y="5492750"/>
          <p14:tracePt t="4705" x="8680450" y="5472113"/>
          <p14:tracePt t="4706" x="8701088" y="5472113"/>
          <p14:tracePt t="4707" x="8742363" y="5451475"/>
          <p14:tracePt t="4708" x="8763000" y="5430838"/>
          <p14:tracePt t="4709" x="8783638" y="5430838"/>
          <p14:tracePt t="4710" x="8804275" y="5430838"/>
          <p14:tracePt t="4711" x="8824913" y="5410200"/>
          <p14:tracePt t="4712" x="8824913" y="5391150"/>
          <p14:tracePt t="4713" x="8845550" y="5391150"/>
          <p14:tracePt t="4714" x="8886825" y="5370513"/>
          <p14:tracePt t="4716" x="8907463" y="5349875"/>
          <p14:tracePt t="4717" x="8928100" y="5349875"/>
          <p14:tracePt t="4718" x="8948738" y="5329238"/>
          <p14:tracePt t="4720" x="8969375" y="5308600"/>
          <p14:tracePt t="4721" x="9010650" y="5308600"/>
          <p14:tracePt t="4723" x="9031288" y="5287963"/>
          <p14:tracePt t="4724" x="9051925" y="5267325"/>
          <p14:tracePt t="4725" x="9072563" y="5267325"/>
          <p14:tracePt t="4727" x="9093200" y="5246688"/>
          <p14:tracePt t="4728" x="9113838" y="5246688"/>
          <p14:tracePt t="4731" x="9153525" y="5226050"/>
          <p14:tracePt t="4732" x="9194800" y="5226050"/>
          <p14:tracePt t="4733" x="9215438" y="5205413"/>
          <p14:tracePt t="4734" x="9236075" y="5184775"/>
          <p14:tracePt t="4736" x="9256713" y="5184775"/>
          <p14:tracePt t="4738" x="9297988" y="5164138"/>
          <p14:tracePt t="4740" x="9318625" y="5143500"/>
          <p14:tracePt t="4741" x="9339263" y="5122863"/>
          <p14:tracePt t="4743" x="9359900" y="5122863"/>
          <p14:tracePt t="4744" x="9380538" y="5122863"/>
          <p14:tracePt t="4745" x="9401175" y="5102225"/>
          <p14:tracePt t="4747" x="9421813" y="5102225"/>
          <p14:tracePt t="4748" x="9442450" y="5081588"/>
          <p14:tracePt t="4749" x="9463088" y="5060950"/>
          <p14:tracePt t="4751" x="9483725" y="5060950"/>
          <p14:tracePt t="4752" x="9504363" y="5040313"/>
          <p14:tracePt t="4754" x="9525000" y="5040313"/>
          <p14:tracePt t="4755" x="9525000" y="5019675"/>
          <p14:tracePt t="4756" x="9545638" y="5019675"/>
          <p14:tracePt t="4757" x="9566275" y="4999038"/>
          <p14:tracePt t="4758" x="9586913" y="4999038"/>
          <p14:tracePt t="4759" x="9607550" y="4999038"/>
          <p14:tracePt t="4761" x="9607550" y="4978400"/>
          <p14:tracePt t="4762" x="9628188" y="4978400"/>
          <p14:tracePt t="4763" x="9647238" y="4978400"/>
          <p14:tracePt t="4764" x="9647238" y="4957763"/>
          <p14:tracePt t="4765" x="9667875" y="4957763"/>
          <p14:tracePt t="4767" x="9688513" y="4937125"/>
          <p14:tracePt t="4769" x="9709150" y="4916488"/>
          <p14:tracePt t="4770" x="9729788" y="4916488"/>
          <p14:tracePt t="4772" x="9750425" y="4916488"/>
          <p14:tracePt t="4774" x="9771063" y="4895850"/>
          <p14:tracePt t="4775" x="9791700" y="4895850"/>
          <p14:tracePt t="4777" x="9812338" y="4876800"/>
          <p14:tracePt t="4780" x="9832975" y="4876800"/>
          <p14:tracePt t="4783" x="9853613" y="4856163"/>
          <p14:tracePt t="4786" x="9874250" y="4835525"/>
          <p14:tracePt t="4788" x="9894888" y="4835525"/>
          <p14:tracePt t="4790" x="9915525" y="4835525"/>
          <p14:tracePt t="4793" x="9936163" y="4814888"/>
          <p14:tracePt t="4795" x="9956800" y="4814888"/>
          <p14:tracePt t="4798" x="9977438" y="4814888"/>
          <p14:tracePt t="4800" x="9977438" y="4794250"/>
          <p14:tracePt t="4801" x="9998075" y="4794250"/>
          <p14:tracePt t="4804" x="10018713" y="4794250"/>
          <p14:tracePt t="4806" x="10018713" y="4773613"/>
          <p14:tracePt t="4807" x="10039350" y="4773613"/>
          <p14:tracePt t="4809" x="10059988" y="4773613"/>
          <p14:tracePt t="4812" x="10080625" y="4773613"/>
          <p14:tracePt t="4813" x="10080625" y="4752975"/>
          <p14:tracePt t="4816" x="10101263" y="4732338"/>
          <p14:tracePt t="4819" x="10121900" y="4732338"/>
          <p14:tracePt t="4820" x="10140950" y="4732338"/>
          <p14:tracePt t="4822" x="10140950" y="4711700"/>
          <p14:tracePt t="4823" x="10161588" y="4711700"/>
          <p14:tracePt t="4826" x="10182225" y="4711700"/>
          <p14:tracePt t="4827" x="10182225" y="4691063"/>
          <p14:tracePt t="4828" x="10202863" y="4691063"/>
          <p14:tracePt t="4829" x="10223500" y="4691063"/>
          <p14:tracePt t="4831" x="10244138" y="4691063"/>
          <p14:tracePt t="4832" x="10244138" y="4670425"/>
          <p14:tracePt t="4833" x="10264775" y="4670425"/>
          <p14:tracePt t="4835" x="10285413" y="4649788"/>
          <p14:tracePt t="4836" x="10306050" y="4649788"/>
          <p14:tracePt t="4839" x="10326688" y="4649788"/>
          <p14:tracePt t="4840" x="10326688" y="4629150"/>
          <p14:tracePt t="4841" x="10347325" y="4629150"/>
          <p14:tracePt t="4843" x="10367963" y="4629150"/>
          <p14:tracePt t="4844" x="10388600" y="4629150"/>
          <p14:tracePt t="4845" x="10388600" y="4608513"/>
          <p14:tracePt t="4846" x="10409238" y="4608513"/>
          <p14:tracePt t="4848" x="10429875" y="4608513"/>
          <p14:tracePt t="4851" x="10471150" y="4587875"/>
          <p14:tracePt t="4852" x="10471150" y="4567238"/>
          <p14:tracePt t="4853" x="10491788" y="4567238"/>
          <p14:tracePt t="4855" x="10512425" y="4567238"/>
          <p14:tracePt t="4857" x="10533063" y="4546600"/>
          <p14:tracePt t="4860" x="10553700" y="4546600"/>
          <p14:tracePt t="4861" x="10574338" y="4546600"/>
          <p14:tracePt t="4862" x="10574338" y="4525963"/>
          <p14:tracePt t="4863" x="10594975" y="4525963"/>
          <p14:tracePt t="4865" x="10615613" y="4525963"/>
          <p14:tracePt t="4867" x="10634663" y="4505325"/>
          <p14:tracePt t="4868" x="10655300" y="4505325"/>
          <p14:tracePt t="4870" x="10655300" y="4484688"/>
          <p14:tracePt t="4871" x="10675938" y="4484688"/>
          <p14:tracePt t="4874" x="10696575" y="4484688"/>
          <p14:tracePt t="4876" x="10717213" y="4484688"/>
          <p14:tracePt t="4878" x="10737850" y="4464050"/>
          <p14:tracePt t="4880" x="10758488" y="4464050"/>
          <p14:tracePt t="4882" x="10779125" y="4443413"/>
          <p14:tracePt t="4884" x="10799763" y="4443413"/>
          <p14:tracePt t="4885" x="10820400" y="4443413"/>
          <p14:tracePt t="4888" x="10841038" y="4443413"/>
          <p14:tracePt t="4889" x="10841038" y="4422775"/>
          <p14:tracePt t="4890" x="10861675" y="4422775"/>
          <p14:tracePt t="4893" x="10882313" y="4402138"/>
          <p14:tracePt t="4894" x="10902950" y="4402138"/>
          <p14:tracePt t="4898" x="10923588" y="4402138"/>
          <p14:tracePt t="4901" x="10944225" y="4381500"/>
          <p14:tracePt t="4904" x="10964863" y="4381500"/>
          <p14:tracePt t="4905" x="10985500" y="4381500"/>
          <p14:tracePt t="4908" x="11006138" y="4381500"/>
          <p14:tracePt t="4910" x="11006138" y="4362450"/>
          <p14:tracePt t="4911" x="11026775" y="4362450"/>
          <p14:tracePt t="4914" x="11047413" y="4362450"/>
          <p14:tracePt t="4915" x="11068050" y="4362450"/>
          <p14:tracePt t="4918" x="11088688" y="4362450"/>
          <p14:tracePt t="4919" x="11088688" y="4341813"/>
          <p14:tracePt t="4921" x="11109325" y="4341813"/>
          <p14:tracePt t="4923" x="11128375" y="4341813"/>
          <p14:tracePt t="4925" x="11149013" y="4321175"/>
          <p14:tracePt t="4927" x="11169650" y="4321175"/>
          <p14:tracePt t="4931" x="11190288" y="4321175"/>
          <p14:tracePt t="4932" x="11210925" y="4321175"/>
          <p14:tracePt t="4934" x="11210925" y="4300538"/>
          <p14:tracePt t="4935" x="11231563" y="4300538"/>
          <p14:tracePt t="4937" x="11252200" y="4300538"/>
          <p14:tracePt t="4939" x="11272838" y="4300538"/>
          <p14:tracePt t="4942" x="11293475" y="4279900"/>
          <p14:tracePt t="4944" x="11314113" y="4279900"/>
          <p14:tracePt t="4945" x="11334750" y="4279900"/>
          <p14:tracePt t="4947" x="11355388" y="4279900"/>
          <p14:tracePt t="4950" x="11376025" y="4279900"/>
          <p14:tracePt t="4951" x="11376025" y="4259263"/>
          <p14:tracePt t="4952" x="11396663" y="4259263"/>
          <p14:tracePt t="4953" x="11417300" y="4259263"/>
          <p14:tracePt t="4954" x="11417300" y="4238625"/>
          <p14:tracePt t="4955" x="11437938" y="4238625"/>
          <p14:tracePt t="4957" x="11458575" y="4238625"/>
          <p14:tracePt t="4958" x="11479213" y="4238625"/>
          <p14:tracePt t="4959" x="11499850" y="4238625"/>
          <p14:tracePt t="4961" x="11520488" y="4238625"/>
          <p14:tracePt t="4963" x="11541125" y="4217988"/>
          <p14:tracePt t="4965" x="11561763" y="4217988"/>
          <p14:tracePt t="4966" x="11582400" y="4217988"/>
          <p14:tracePt t="4968" x="11603038" y="4217988"/>
          <p14:tracePt t="4971" x="11663363" y="4217988"/>
          <p14:tracePt t="4972" x="11663363" y="4197350"/>
          <p14:tracePt t="4974" x="11684000" y="4197350"/>
          <p14:tracePt t="4975" x="11704638" y="4197350"/>
          <p14:tracePt t="4976" x="11725275" y="4197350"/>
          <p14:tracePt t="4978" x="11745913" y="4197350"/>
          <p14:tracePt t="4980" x="11766550" y="4176713"/>
          <p14:tracePt t="4981" x="11787188" y="4176713"/>
          <p14:tracePt t="4982" x="11807825" y="4176713"/>
          <p14:tracePt t="4984" x="11828463" y="4156075"/>
          <p14:tracePt t="4986" x="11849100" y="4156075"/>
          <p14:tracePt t="4987" x="11869738" y="4156075"/>
          <p14:tracePt t="4988" x="11890375" y="4156075"/>
          <p14:tracePt t="4990" x="11911013" y="4135438"/>
          <p14:tracePt t="4991" x="11931650" y="4135438"/>
          <p14:tracePt t="4993" x="11952288" y="4135438"/>
          <p14:tracePt t="4995" x="11972925" y="4135438"/>
          <p14:tracePt t="4996" x="12014200" y="4114800"/>
          <p14:tracePt t="4998" x="12034838" y="4114800"/>
          <p14:tracePt t="4999" x="12055475" y="4114800"/>
          <p14:tracePt t="5001" x="12076113" y="4094163"/>
          <p14:tracePt t="5003" x="12096750" y="4073525"/>
          <p14:tracePt t="5005" x="12115800" y="4073525"/>
          <p14:tracePt t="5006" x="12136438" y="4073525"/>
          <p14:tracePt t="5008" x="12157075" y="4073525"/>
          <p14:tracePt t="5009" x="12177713" y="4073525"/>
          <p14:tracePt t="5011" x="12198350" y="4052888"/>
          <p14:tracePt t="5012" x="12218988" y="4052888"/>
          <p14:tracePt t="5014" x="12239625" y="4052888"/>
          <p14:tracePt t="5017" x="12260263" y="4032250"/>
          <p14:tracePt t="5020" x="12280900" y="4032250"/>
          <p14:tracePt t="5021" x="12301538" y="4032250"/>
          <p14:tracePt t="5024" x="12322175" y="4032250"/>
          <p14:tracePt t="5026" x="12322175" y="4011613"/>
          <p14:tracePt t="5028" x="12342813" y="4011613"/>
          <p14:tracePt t="5032" x="12363450" y="3990975"/>
          <p14:tracePt t="5034" x="12384088" y="3990975"/>
          <p14:tracePt t="5039" x="12404725" y="3990975"/>
          <p14:tracePt t="5043" x="12425363" y="3990975"/>
          <p14:tracePt t="5044" x="12425363" y="3970338"/>
          <p14:tracePt t="5046" x="12446000" y="3970338"/>
          <p14:tracePt t="5049" x="12466638" y="3970338"/>
          <p14:tracePt t="5055" x="12487275" y="3970338"/>
          <p14:tracePt t="5057" x="12487275" y="3949700"/>
          <p14:tracePt t="5061" x="12507913" y="3949700"/>
          <p14:tracePt t="5070" x="12528550" y="3949700"/>
          <p14:tracePt t="5074" x="12528550" y="3929063"/>
          <p14:tracePt t="5080" x="12549188" y="3929063"/>
          <p14:tracePt t="5083" x="12549188" y="3908425"/>
          <p14:tracePt t="5091" x="12569825" y="3908425"/>
          <p14:tracePt t="5114" x="12590463" y="3908425"/>
          <p14:tracePt t="5441" x="12569825" y="3908425"/>
          <p14:tracePt t="5446" x="12549188" y="3887788"/>
          <p14:tracePt t="5448" x="12528550" y="3887788"/>
          <p14:tracePt t="5454" x="12507913" y="3887788"/>
          <p14:tracePt t="5455" x="12487275" y="3887788"/>
          <p14:tracePt t="5458" x="12446000" y="3867150"/>
          <p14:tracePt t="5459" x="12425363" y="3867150"/>
          <p14:tracePt t="5465" x="12384088" y="3848100"/>
          <p14:tracePt t="5465" x="12363450" y="3848100"/>
          <p14:tracePt t="5467" x="12342813" y="3848100"/>
          <p14:tracePt t="5468" x="12342813" y="3827463"/>
          <p14:tracePt t="5469" x="12322175" y="3827463"/>
          <p14:tracePt t="5471" x="12301538" y="3827463"/>
          <p14:tracePt t="5472" x="12280900" y="3827463"/>
          <p14:tracePt t="5474" x="12260263" y="3827463"/>
          <p14:tracePt t="5476" x="12239625" y="3806825"/>
          <p14:tracePt t="5478" x="12218988" y="3806825"/>
          <p14:tracePt t="5479" x="12198350" y="3806825"/>
          <p14:tracePt t="5481" x="12177713" y="3806825"/>
          <p14:tracePt t="5483" x="12157075" y="3806825"/>
          <p14:tracePt t="5485" x="12115800" y="3786188"/>
          <p14:tracePt t="5487" x="12096750" y="3786188"/>
          <p14:tracePt t="5489" x="12076113" y="3786188"/>
          <p14:tracePt t="5490" x="12055475" y="3786188"/>
          <p14:tracePt t="5492" x="12034838" y="3786188"/>
          <p14:tracePt t="5494" x="12014200" y="3786188"/>
          <p14:tracePt t="5497" x="11993563" y="3786188"/>
          <p14:tracePt t="5498" x="11972925" y="3786188"/>
          <p14:tracePt t="5499" x="11952288" y="3786188"/>
          <p14:tracePt t="5503" x="11931650" y="3786188"/>
          <p14:tracePt t="5504" x="11911013" y="3786188"/>
          <p14:tracePt t="5505" x="11890375" y="3786188"/>
          <p14:tracePt t="5508" x="11869738" y="3786188"/>
          <p14:tracePt t="5511" x="11849100" y="3786188"/>
          <p14:tracePt t="5513" x="11828463" y="3786188"/>
          <p14:tracePt t="5515" x="11807825" y="3806825"/>
          <p14:tracePt t="5518" x="11787188" y="3806825"/>
          <p14:tracePt t="5520" x="11766550" y="3806825"/>
          <p14:tracePt t="5521" x="11766550" y="3827463"/>
          <p14:tracePt t="5523" x="11745913" y="3827463"/>
          <p14:tracePt t="5524" x="11745913" y="3848100"/>
          <p14:tracePt t="5525" x="11725275" y="3848100"/>
          <p14:tracePt t="5527" x="11704638" y="3848100"/>
          <p14:tracePt t="5530" x="11684000" y="3867150"/>
          <p14:tracePt t="5532" x="11663363" y="3867150"/>
          <p14:tracePt t="5535" x="11642725" y="3887788"/>
          <p14:tracePt t="5537" x="11622088" y="3887788"/>
          <p14:tracePt t="5540" x="11603038" y="3887788"/>
          <p14:tracePt t="5542" x="11603038" y="3908425"/>
          <p14:tracePt t="5543" x="11582400" y="3908425"/>
          <p14:tracePt t="5545" x="11561763" y="3929063"/>
          <p14:tracePt t="5546" x="11541125" y="3929063"/>
          <p14:tracePt t="5548" x="11520488" y="3929063"/>
          <p14:tracePt t="5551" x="11499850" y="3929063"/>
          <p14:tracePt t="5554" x="11479213" y="3929063"/>
          <p14:tracePt t="5555" x="11458575" y="3929063"/>
          <p14:tracePt t="5558" x="11437938" y="3929063"/>
          <p14:tracePt t="5561" x="11417300" y="3929063"/>
          <p14:tracePt t="5564" x="11396663" y="3929063"/>
          <p14:tracePt t="5565" x="11376025" y="3929063"/>
          <p14:tracePt t="5567" x="11355388" y="3929063"/>
          <p14:tracePt t="5569" x="11334750" y="3929063"/>
          <p14:tracePt t="5572" x="11314113" y="3929063"/>
          <p14:tracePt t="5573" x="11293475" y="3929063"/>
          <p14:tracePt t="5575" x="11272838" y="3929063"/>
          <p14:tracePt t="5578" x="11252200" y="3929063"/>
          <p14:tracePt t="5580" x="11231563" y="3929063"/>
          <p14:tracePt t="5581" x="11210925" y="3929063"/>
          <p14:tracePt t="5584" x="11190288" y="3929063"/>
          <p14:tracePt t="5585" x="11169650" y="3929063"/>
          <p14:tracePt t="5587" x="11149013" y="3929063"/>
          <p14:tracePt t="5588" x="11128375" y="3929063"/>
          <p14:tracePt t="5590" x="11109325" y="3929063"/>
          <p14:tracePt t="5591" x="11088688" y="3929063"/>
          <p14:tracePt t="5593" x="11068050" y="3929063"/>
          <p14:tracePt t="5594" x="11047413" y="3929063"/>
          <p14:tracePt t="5595" x="11026775" y="3929063"/>
          <p14:tracePt t="5597" x="11006138" y="3929063"/>
          <p14:tracePt t="5598" x="10985500" y="3929063"/>
          <p14:tracePt t="5599" x="10964863" y="3929063"/>
          <p14:tracePt t="5600" x="10944225" y="3929063"/>
          <p14:tracePt t="5601" x="10923588" y="3929063"/>
          <p14:tracePt t="5603" x="10902950" y="3929063"/>
          <p14:tracePt t="5604" x="10882313" y="3929063"/>
          <p14:tracePt t="5605" x="10861675" y="3929063"/>
          <p14:tracePt t="5606" x="10841038" y="3929063"/>
          <p14:tracePt t="5608" x="10820400" y="3929063"/>
          <p14:tracePt t="5609" x="10799763" y="3929063"/>
          <p14:tracePt t="5610" x="10779125" y="3929063"/>
          <p14:tracePt t="5611" x="10758488" y="3908425"/>
          <p14:tracePt t="5612" x="10737850" y="3908425"/>
          <p14:tracePt t="5613" x="10717213" y="3908425"/>
          <p14:tracePt t="5615" x="10696575" y="3908425"/>
          <p14:tracePt t="5616" x="10675938" y="3908425"/>
          <p14:tracePt t="5617" x="10655300" y="3908425"/>
          <p14:tracePt t="5619" x="10634663" y="3908425"/>
          <p14:tracePt t="5620" x="10615613" y="3908425"/>
          <p14:tracePt t="5621" x="10594975" y="3908425"/>
          <p14:tracePt t="5625" x="10553700" y="3908425"/>
          <p14:tracePt t="5625" x="10533063" y="3908425"/>
          <p14:tracePt t="5627" x="10512425" y="3908425"/>
          <p14:tracePt t="5628" x="10512425" y="3887788"/>
          <p14:tracePt t="5629" x="10491788" y="3887788"/>
          <p14:tracePt t="5631" x="10471150" y="3887788"/>
          <p14:tracePt t="5632" x="10450513" y="3887788"/>
          <p14:tracePt t="5635" x="10429875" y="3887788"/>
          <p14:tracePt t="5636" x="10409238" y="3887788"/>
          <p14:tracePt t="5639" x="10388600" y="3867150"/>
          <p14:tracePt t="5640" x="10367963" y="3867150"/>
          <p14:tracePt t="5642" x="10347325" y="3867150"/>
          <p14:tracePt t="5643" x="10347325" y="3848100"/>
          <p14:tracePt t="5644" x="10326688" y="3848100"/>
          <p14:tracePt t="5648" x="10306050" y="3848100"/>
          <p14:tracePt t="5650" x="10285413" y="3848100"/>
          <p14:tracePt t="5652" x="10285413" y="3827463"/>
          <p14:tracePt t="5655" x="10264775" y="3827463"/>
          <p14:tracePt t="5659" x="10264775" y="3806825"/>
          <p14:tracePt t="5663" x="10244138" y="3806825"/>
          <p14:tracePt t="5667" x="10244138" y="3786188"/>
          <p14:tracePt t="5669" x="10223500" y="3786188"/>
          <p14:tracePt t="5670" x="10223500" y="3765550"/>
          <p14:tracePt t="5674" x="10202863" y="3765550"/>
          <p14:tracePt t="5677" x="10202863" y="3744913"/>
          <p14:tracePt t="5679" x="10182225" y="3744913"/>
          <p14:tracePt t="5682" x="10182225" y="3724275"/>
          <p14:tracePt t="5685" x="10161588" y="3724275"/>
          <p14:tracePt t="5688" x="10161588" y="3703638"/>
          <p14:tracePt t="5691" x="10140950" y="3683000"/>
          <p14:tracePt t="5693" x="10121900" y="3683000"/>
          <p14:tracePt t="5696" x="10121900" y="3662363"/>
          <p14:tracePt t="5698" x="10101263" y="3662363"/>
          <p14:tracePt t="5703" x="10101263" y="3641725"/>
          <p14:tracePt t="5704" x="10080625" y="3641725"/>
          <p14:tracePt t="5706" x="10080625" y="3621088"/>
          <p14:tracePt t="5708" x="10059988" y="3621088"/>
          <p14:tracePt t="5710" x="10059988" y="3600450"/>
          <p14:tracePt t="5714" x="10039350" y="3600450"/>
          <p14:tracePt t="5716" x="10039350" y="3579813"/>
          <p14:tracePt t="5718" x="10018713" y="3579813"/>
          <p14:tracePt t="5722" x="10018713" y="3559175"/>
          <p14:tracePt t="5725" x="9998075" y="3559175"/>
          <p14:tracePt t="5730" x="9977438" y="3559175"/>
          <p14:tracePt t="5735" x="9956800" y="3559175"/>
          <p14:tracePt t="5739" x="9936163" y="3559175"/>
          <p14:tracePt t="5743" x="9936163" y="3538538"/>
          <p14:tracePt t="5798" x="9936163" y="3517900"/>
          <p14:tracePt t="17974" x="9915525" y="3517900"/>
          <p14:tracePt t="18036" x="9894888" y="3517900"/>
          <p14:tracePt t="18060" x="9874250" y="3517900"/>
          <p14:tracePt t="18081" x="9853613" y="3517900"/>
          <p14:tracePt t="44230" x="9853613" y="3538538"/>
          <p14:tracePt t="44233" x="9832975" y="3559175"/>
          <p14:tracePt t="44235" x="9812338" y="3579813"/>
          <p14:tracePt t="44237" x="9812338" y="3600450"/>
          <p14:tracePt t="44238" x="9791700" y="3621088"/>
          <p14:tracePt t="44240" x="9771063" y="3641725"/>
          <p14:tracePt t="44242" x="9750425" y="3662363"/>
          <p14:tracePt t="44244" x="9750425" y="3703638"/>
          <p14:tracePt t="44245" x="9729788" y="3703638"/>
          <p14:tracePt t="44246" x="9729788" y="3724275"/>
          <p14:tracePt t="44248" x="9709150" y="3765550"/>
          <p14:tracePt t="44252" x="9667875" y="3786188"/>
          <p14:tracePt t="44253" x="9667875" y="3806825"/>
          <p14:tracePt t="44254" x="9647238" y="3806825"/>
          <p14:tracePt t="44255" x="9647238" y="3827463"/>
          <p14:tracePt t="44256" x="9647238" y="3848100"/>
          <p14:tracePt t="44257" x="9628188" y="3848100"/>
          <p14:tracePt t="44258" x="9607550" y="3867150"/>
          <p14:tracePt t="44259" x="9607550" y="3887788"/>
          <p14:tracePt t="44260" x="9586913" y="3908425"/>
          <p14:tracePt t="44263" x="9566275" y="3929063"/>
          <p14:tracePt t="44265" x="9545638" y="3949700"/>
          <p14:tracePt t="44267" x="9525000" y="3970338"/>
          <p14:tracePt t="44269" x="9504363" y="3990975"/>
          <p14:tracePt t="44270" x="9504363" y="4011613"/>
          <p14:tracePt t="44271" x="9483725" y="4011613"/>
          <p14:tracePt t="44272" x="9483725" y="4032250"/>
          <p14:tracePt t="44273" x="9463088" y="4032250"/>
          <p14:tracePt t="44274" x="9442450" y="4032250"/>
          <p14:tracePt t="44275" x="9442450" y="4052888"/>
          <p14:tracePt t="44276" x="9421813" y="4052888"/>
          <p14:tracePt t="44277" x="9421813" y="4073525"/>
          <p14:tracePt t="44279" x="9401175" y="4094163"/>
          <p14:tracePt t="44281" x="9380538" y="4114800"/>
          <p14:tracePt t="44282" x="9359900" y="4114800"/>
          <p14:tracePt t="44283" x="9359900" y="4135438"/>
          <p14:tracePt t="44284" x="9339263" y="4135438"/>
          <p14:tracePt t="44286" x="9297988" y="4156075"/>
          <p14:tracePt t="44286" x="9297988" y="4176713"/>
          <p14:tracePt t="44288" x="9277350" y="4176713"/>
          <p14:tracePt t="44289" x="9256713" y="4176713"/>
          <p14:tracePt t="44290" x="9236075" y="4197350"/>
          <p14:tracePt t="44292" x="9215438" y="4197350"/>
          <p14:tracePt t="44293" x="9194800" y="4217988"/>
          <p14:tracePt t="44294" x="9174163" y="4238625"/>
          <p14:tracePt t="44295" x="9153525" y="4238625"/>
          <p14:tracePt t="44297" x="9113838" y="4259263"/>
          <p14:tracePt t="44298" x="9093200" y="4259263"/>
          <p14:tracePt t="44299" x="9093200" y="4279900"/>
          <p14:tracePt t="44300" x="9051925" y="4279900"/>
          <p14:tracePt t="44301" x="9051925" y="4300538"/>
          <p14:tracePt t="44302" x="9031288" y="4300538"/>
          <p14:tracePt t="44303" x="9010650" y="4300538"/>
          <p14:tracePt t="44304" x="8990013" y="4300538"/>
          <p14:tracePt t="44305" x="8948738" y="4321175"/>
          <p14:tracePt t="44306" x="8928100" y="4341813"/>
          <p14:tracePt t="44307" x="8907463" y="4341813"/>
          <p14:tracePt t="44308" x="8886825" y="4341813"/>
          <p14:tracePt t="44309" x="8886825" y="4362450"/>
          <p14:tracePt t="44310" x="8866188" y="4362450"/>
          <p14:tracePt t="44311" x="8824913" y="4362450"/>
          <p14:tracePt t="44312" x="8804275" y="4381500"/>
          <p14:tracePt t="44313" x="8763000" y="4381500"/>
          <p14:tracePt t="44314" x="8742363" y="4402138"/>
          <p14:tracePt t="44315" x="8721725" y="4402138"/>
          <p14:tracePt t="44316" x="8701088" y="4402138"/>
          <p14:tracePt t="44317" x="8680450" y="4402138"/>
          <p14:tracePt t="44318" x="8659813" y="4422775"/>
          <p14:tracePt t="44319" x="8620125" y="4443413"/>
          <p14:tracePt t="44320" x="8599488" y="4443413"/>
          <p14:tracePt t="44321" x="8578850" y="4464050"/>
          <p14:tracePt t="44322" x="8537575" y="4464050"/>
          <p14:tracePt t="44322" x="8516938" y="4484688"/>
          <p14:tracePt t="44324" x="8496300" y="4484688"/>
          <p14:tracePt t="44325" x="8455025" y="4505325"/>
          <p14:tracePt t="44326" x="8413750" y="4505325"/>
          <p14:tracePt t="44327" x="8393113" y="4525963"/>
          <p14:tracePt t="44328" x="8351838" y="4525963"/>
          <p14:tracePt t="44329" x="8331200" y="4546600"/>
          <p14:tracePt t="44330" x="8310563" y="4546600"/>
          <p14:tracePt t="44331" x="8269288" y="4567238"/>
          <p14:tracePt t="44332" x="8228013" y="4587875"/>
          <p14:tracePt t="44333" x="8207375" y="4587875"/>
          <p14:tracePt t="44334" x="8166100" y="4608513"/>
          <p14:tracePt t="44334" x="8126413" y="4629150"/>
          <p14:tracePt t="44336" x="8105775" y="4629150"/>
          <p14:tracePt t="44337" x="8064500" y="4649788"/>
          <p14:tracePt t="44338" x="8023225" y="4670425"/>
          <p14:tracePt t="44339" x="7981950" y="4670425"/>
          <p14:tracePt t="44340" x="7961313" y="4691063"/>
          <p14:tracePt t="44341" x="7920038" y="4711700"/>
          <p14:tracePt t="44341" x="7899400" y="4732338"/>
          <p14:tracePt t="44345" x="7796213" y="4773613"/>
          <p14:tracePt t="44346" x="7754938" y="4794250"/>
          <p14:tracePt t="44347" x="7713663" y="4814888"/>
          <p14:tracePt t="44348" x="7672388" y="4835525"/>
          <p14:tracePt t="44349" x="7632700" y="4856163"/>
          <p14:tracePt t="44350" x="7612063" y="4876800"/>
          <p14:tracePt t="44351" x="7550150" y="4895850"/>
          <p14:tracePt t="44352" x="7508875" y="4937125"/>
          <p14:tracePt t="44353" x="7488238" y="4937125"/>
          <p14:tracePt t="44354" x="7446963" y="4957763"/>
          <p14:tracePt t="44355" x="7405688" y="4999038"/>
          <p14:tracePt t="44356" x="7385050" y="5019675"/>
          <p14:tracePt t="44357" x="7343775" y="5040313"/>
          <p14:tracePt t="44358" x="7302500" y="5060950"/>
          <p14:tracePt t="44359" x="7261225" y="5081588"/>
          <p14:tracePt t="44360" x="7219950" y="5102225"/>
          <p14:tracePt t="44361" x="7178675" y="5143500"/>
          <p14:tracePt t="44362" x="7138988" y="5164138"/>
          <p14:tracePt t="44363" x="7097713" y="5184775"/>
          <p14:tracePt t="44364" x="7056438" y="5205413"/>
          <p14:tracePt t="44365" x="7015163" y="5246688"/>
          <p14:tracePt t="44366" x="6994525" y="5267325"/>
          <p14:tracePt t="44367" x="6953250" y="5287963"/>
          <p14:tracePt t="44368" x="6911975" y="5308600"/>
          <p14:tracePt t="44369" x="6870700" y="5349875"/>
          <p14:tracePt t="44370" x="6829425" y="5370513"/>
          <p14:tracePt t="44371" x="6788150" y="5391150"/>
          <p14:tracePt t="44372" x="6746875" y="5410200"/>
          <p14:tracePt t="44373" x="6726238" y="5430838"/>
          <p14:tracePt t="44374" x="6684963" y="5472113"/>
          <p14:tracePt t="44375" x="6645275" y="5492750"/>
          <p14:tracePt t="44376" x="6604000" y="5534025"/>
          <p14:tracePt t="44377" x="6542088" y="5554663"/>
          <p14:tracePt t="44378" x="6521450" y="5575300"/>
          <p14:tracePt t="44379" x="6500813" y="5595938"/>
          <p14:tracePt t="44380" x="6459538" y="5637213"/>
          <p14:tracePt t="44381" x="6418263" y="5657850"/>
          <p14:tracePt t="44382" x="6376988" y="5699125"/>
          <p14:tracePt t="44383" x="6335713" y="5699125"/>
          <p14:tracePt t="44384" x="6294438" y="5740400"/>
          <p14:tracePt t="44385" x="6253163" y="5761038"/>
          <p14:tracePt t="44385" x="6211888" y="5802313"/>
          <p14:tracePt t="44387" x="6191250" y="5822950"/>
          <p14:tracePt t="44388" x="6151563" y="5864225"/>
          <p14:tracePt t="44388" x="6110288" y="5884863"/>
          <p14:tracePt t="44390" x="6048375" y="5924550"/>
          <p14:tracePt t="44391" x="6027738" y="5945188"/>
          <p14:tracePt t="44392" x="5986463" y="5986463"/>
          <p14:tracePt t="44393" x="5945188" y="6007100"/>
          <p14:tracePt t="44394" x="5903913" y="6048375"/>
          <p14:tracePt t="44395" x="5862638" y="6069013"/>
          <p14:tracePt t="44396" x="5821363" y="6110288"/>
          <p14:tracePt t="44397" x="5759450" y="6151563"/>
          <p14:tracePt t="44398" x="5718175" y="6172200"/>
          <p14:tracePt t="44399" x="5697538" y="6213475"/>
          <p14:tracePt t="44400" x="5637213" y="6234113"/>
          <p14:tracePt t="44401" x="5595938" y="6296025"/>
          <p14:tracePt t="44402" x="5554663" y="6316663"/>
          <p14:tracePt t="44403" x="5513388" y="6357938"/>
          <p14:tracePt t="44404" x="5451475" y="6378575"/>
          <p14:tracePt t="44405" x="5430838" y="6399213"/>
          <p14:tracePt t="44406" x="5389563" y="6419850"/>
          <p14:tracePt t="44407" x="5327650" y="6459538"/>
          <p14:tracePt t="44408" x="5286375" y="6500813"/>
          <p14:tracePt t="44409" x="5245100" y="6542088"/>
          <p14:tracePt t="44410" x="5203825" y="6562725"/>
          <p14:tracePt t="44411" x="5143500" y="6604000"/>
          <p14:tracePt t="44412" x="5102225" y="6624638"/>
          <p14:tracePt t="44413" x="5081588" y="6645275"/>
          <p14:tracePt t="44414" x="5019675" y="6707188"/>
          <p14:tracePt t="44415" x="4957763" y="6727825"/>
          <p14:tracePt t="44416" x="4937125" y="6769100"/>
          <p14:tracePt t="44417" x="4875213" y="6789738"/>
          <p14:tracePt t="44418" x="4833938" y="6831013"/>
          <p14:tracePt t="44419" x="4792663" y="6851650"/>
          <p14:tracePt t="44420" x="4751388" y="6892925"/>
          <p14:tracePt t="44421" x="4710113" y="6913563"/>
          <p14:tracePt t="44422" x="4670425" y="6973888"/>
          <p14:tracePt t="44425" x="4525963" y="7056438"/>
          <p14:tracePt t="44426" x="4484688" y="7097713"/>
          <p14:tracePt t="44427" x="4443413" y="7138988"/>
          <p14:tracePt t="44428" x="4381500" y="7159625"/>
          <p14:tracePt t="44429" x="4340225" y="7200900"/>
          <p14:tracePt t="44430" x="4319588" y="7221538"/>
          <p14:tracePt t="44431" x="4257675" y="7283450"/>
          <p14:tracePt t="44432" x="4216400" y="7304088"/>
          <p14:tracePt t="44433" x="4176713" y="7345363"/>
          <p14:tracePt t="44434" x="4135438" y="7386638"/>
          <p14:tracePt t="44435" x="4073525" y="7407275"/>
          <p14:tracePt t="44436" x="4052888" y="7467600"/>
          <p14:tracePt t="44437" x="4011613" y="7488238"/>
          <p14:tracePt t="44438" x="3970338" y="7529513"/>
          <p14:tracePt t="44439" x="3929063" y="7570788"/>
          <p14:tracePt t="44440" x="3887788" y="7591425"/>
          <p14:tracePt t="44441" x="3825875" y="7653338"/>
          <p14:tracePt t="44442" x="3805238" y="7673975"/>
          <p14:tracePt t="44443" x="3763963" y="7715250"/>
          <p14:tracePt t="44443" x="3722688" y="7756525"/>
          <p14:tracePt t="44444" x="3683000" y="7777163"/>
          <p14:tracePt t="44445" x="3641725" y="7839075"/>
          <p14:tracePt t="44446" x="3600450" y="7880350"/>
          <p14:tracePt t="44447" x="3559175" y="7900988"/>
          <p14:tracePt t="44449" x="3517900" y="7962900"/>
          <p14:tracePt t="44450" x="3497263" y="7981950"/>
          <p14:tracePt t="44451" x="3476625" y="8002588"/>
          <p14:tracePt t="44452" x="3414713" y="8064500"/>
          <p14:tracePt t="44453" x="3394075" y="8105775"/>
          <p14:tracePt t="44453" x="3352800" y="8126413"/>
          <p14:tracePt t="44454" x="3311525" y="8188325"/>
          <p14:tracePt t="44456" x="3290888" y="8208963"/>
          <p14:tracePt t="44456" x="3249613" y="8250238"/>
          <p14:tracePt t="44457" x="3209925" y="8312150"/>
          <p14:tracePt t="44458" x="3168650" y="8332788"/>
          <p14:tracePt t="44459" x="3148013" y="8374063"/>
          <p14:tracePt t="44460" x="3127375" y="8415338"/>
          <p14:tracePt t="44462" x="3106738" y="8435975"/>
          <p14:tracePt t="44463" x="3065463" y="8477250"/>
          <p14:tracePt t="44464" x="3024188" y="8537575"/>
          <p14:tracePt t="44465" x="3003550" y="8558213"/>
          <p14:tracePt t="44466" x="2982913" y="8599488"/>
          <p14:tracePt t="44467" x="2941638" y="8640763"/>
          <p14:tracePt t="44467" x="2941638" y="8661400"/>
          <p14:tracePt t="44468" x="2900363" y="8702675"/>
          <p14:tracePt t="44470" x="2879725" y="8743950"/>
          <p14:tracePt t="44470" x="2859088" y="8785225"/>
          <p14:tracePt t="44472" x="2838450" y="8826500"/>
          <p14:tracePt t="44472" x="2817813" y="8867775"/>
          <p14:tracePt t="44474" x="2797175" y="8888413"/>
          <p14:tracePt t="44475" x="2755900" y="8929688"/>
          <p14:tracePt t="44476" x="2735263" y="8970963"/>
          <p14:tracePt t="44477" x="2735263" y="9010650"/>
          <p14:tracePt t="44478" x="2695575" y="9031288"/>
          <p14:tracePt t="44479" x="2674938" y="9072563"/>
          <p14:tracePt t="44480" x="2674938" y="9113838"/>
          <p14:tracePt t="44481" x="2654300" y="9134475"/>
          <p14:tracePt t="44482" x="2633663" y="9155113"/>
          <p14:tracePt t="44483" x="2613025" y="9196388"/>
          <p14:tracePt t="44484" x="2592388" y="9237663"/>
          <p14:tracePt t="44484" x="2592388" y="9278938"/>
          <p14:tracePt t="44486" x="2571750" y="9320213"/>
          <p14:tracePt t="44487" x="2530475" y="9340850"/>
          <p14:tracePt t="44488" x="2530475" y="9361488"/>
          <p14:tracePt t="44490" x="2489200" y="9444038"/>
          <p14:tracePt t="44491" x="2468563" y="9464675"/>
          <p14:tracePt t="44492" x="2447925" y="9505950"/>
          <p14:tracePt t="44493" x="2447925" y="9525000"/>
          <p14:tracePt t="44494" x="2427288" y="9566275"/>
          <p14:tracePt t="44495" x="2406650" y="9586913"/>
          <p14:tracePt t="44496" x="2386013" y="9607550"/>
          <p14:tracePt t="44497" x="2386013" y="9628188"/>
          <p14:tracePt t="44498" x="2365375" y="9648825"/>
          <p14:tracePt t="44499" x="2344738" y="9669463"/>
          <p14:tracePt t="44500" x="2324100" y="9710738"/>
          <p14:tracePt t="44501" x="2303463" y="9731375"/>
          <p14:tracePt t="44502" x="2282825" y="9772650"/>
          <p14:tracePt t="44505" x="2241550" y="9813925"/>
          <p14:tracePt t="44506" x="2241550" y="9834563"/>
          <p14:tracePt t="44507" x="2222500" y="9855200"/>
          <p14:tracePt t="44508" x="2201863" y="9875838"/>
          <p14:tracePt t="44509" x="2181225" y="9896475"/>
          <p14:tracePt t="44511" x="2160588" y="9917113"/>
          <p14:tracePt t="44512" x="2160588" y="9937750"/>
          <p14:tracePt t="44513" x="2119313" y="9979025"/>
          <p14:tracePt t="44514" x="2098675" y="9979025"/>
          <p14:tracePt t="44515" x="2078038" y="9999663"/>
          <p14:tracePt t="44517" x="2057400" y="10039350"/>
          <p14:tracePt t="44518" x="2036763" y="10039350"/>
          <p14:tracePt t="44519" x="2036763" y="10059988"/>
          <p14:tracePt t="44520" x="2016125" y="10080625"/>
          <p14:tracePt t="44521" x="2016125" y="10101263"/>
          <p14:tracePt t="44522" x="1995488" y="10101263"/>
          <p14:tracePt t="44523" x="1974850" y="10121900"/>
          <p14:tracePt t="44524" x="1974850" y="10142538"/>
          <p14:tracePt t="44525" x="1933575" y="10163175"/>
          <p14:tracePt t="44526" x="1933575" y="10183813"/>
          <p14:tracePt t="44527" x="1912938" y="10204450"/>
          <p14:tracePt t="44528" x="1912938" y="10225088"/>
          <p14:tracePt t="44529" x="1892300" y="10225088"/>
          <p14:tracePt t="44530" x="1892300" y="10245725"/>
          <p14:tracePt t="44531" x="1871663" y="102663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5B856D-FE76-BE6F-810E-CBD496B6290F}"/>
              </a:ext>
            </a:extLst>
          </p:cNvPr>
          <p:cNvSpPr txBox="1"/>
          <p:nvPr/>
        </p:nvSpPr>
        <p:spPr>
          <a:xfrm>
            <a:off x="2470588" y="4733985"/>
            <a:ext cx="67796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b="0" i="0" u="none" strike="noStrike" baseline="0" dirty="0">
              <a:solidFill>
                <a:schemeClr val="bg1"/>
              </a:solidFill>
              <a:latin typeface="Graphik Regular" panose="020B0503030202060203"/>
            </a:endParaRPr>
          </a:p>
          <a:p>
            <a:pPr algn="just"/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Every day over </a:t>
            </a:r>
            <a:r>
              <a:rPr lang="en-US" sz="2400" b="1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100,000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 pieces of content, ranging from text, images, videos and GIFs are posted.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Graphik Regular" panose="020B0503030202060203"/>
            </a:endParaRPr>
          </a:p>
          <a:p>
            <a:pPr algn="just"/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All this data is highly unstructured and requires extremely sophisticated and expensive technology to manage and maintain. </a:t>
            </a:r>
          </a:p>
          <a:p>
            <a:pPr algn="just"/>
            <a:endParaRPr lang="en-US" sz="2400" dirty="0">
              <a:solidFill>
                <a:schemeClr val="bg1"/>
              </a:solidFill>
              <a:latin typeface="Graphik Regular" panose="020B0503030202060203"/>
            </a:endParaRPr>
          </a:p>
          <a:p>
            <a:pPr algn="just"/>
            <a:endParaRPr lang="en-US" sz="2400" b="0" i="0" u="none" strike="noStrike" baseline="0" dirty="0">
              <a:solidFill>
                <a:schemeClr val="bg1"/>
              </a:solidFill>
              <a:latin typeface="Graphik Regular" panose="020B0503030202060203"/>
            </a:endParaRPr>
          </a:p>
          <a:p>
            <a:pPr algn="just"/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Out of the </a:t>
            </a:r>
            <a:r>
              <a:rPr lang="en-US" sz="2400" b="1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250 people</a:t>
            </a:r>
            <a:r>
              <a:rPr lang="en-US" sz="2400" b="0" i="0" u="none" strike="noStrike" baseline="0" dirty="0">
                <a:solidFill>
                  <a:schemeClr val="bg1"/>
                </a:solidFill>
                <a:latin typeface="Graphik Regular" panose="020B0503030202060203"/>
              </a:rPr>
              <a:t> working at Social Buzz, 200 of them are technical staff working on maintaining this highly complex technology. </a:t>
            </a:r>
            <a:endParaRPr lang="en-US" sz="24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pic>
        <p:nvPicPr>
          <p:cNvPr id="32" name="Video 31">
            <a:hlinkClick r:id="" action="ppaction://media"/>
            <a:extLst>
              <a:ext uri="{FF2B5EF4-FFF2-40B4-BE49-F238E27FC236}">
                <a16:creationId xmlns:a16="http://schemas.microsoft.com/office/drawing/2014/main" id="{1C1B9EB4-51B2-FA60-A05C-22313FCAFF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rcRect l="21875" r="21875"/>
          <a:stretch>
            <a:fillRect/>
          </a:stretch>
        </p:blipFill>
        <p:spPr>
          <a:xfrm>
            <a:off x="15163800" y="7161108"/>
            <a:ext cx="2824223" cy="2824223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78"/>
    </mc:Choice>
    <mc:Fallback>
      <p:transition spd="slow" advTm="31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87" x="1439863" y="10245725"/>
          <p14:tracePt t="189" x="1460500" y="10225088"/>
          <p14:tracePt t="190" x="1460500" y="10204450"/>
          <p14:tracePt t="191" x="1481138" y="10183813"/>
          <p14:tracePt t="192" x="1501775" y="10183813"/>
          <p14:tracePt t="193" x="1501775" y="10163175"/>
          <p14:tracePt t="194" x="1522413" y="10142538"/>
          <p14:tracePt t="195" x="1543050" y="10121900"/>
          <p14:tracePt t="196" x="1563688" y="10101263"/>
          <p14:tracePt t="197" x="1584325" y="10080625"/>
          <p14:tracePt t="198" x="1604963" y="10080625"/>
          <p14:tracePt t="199" x="1604963" y="10059988"/>
          <p14:tracePt t="200" x="1625600" y="10039350"/>
          <p14:tracePt t="201" x="1646238" y="10020300"/>
          <p14:tracePt t="202" x="1666875" y="9999663"/>
          <p14:tracePt t="203" x="1666875" y="9979025"/>
          <p14:tracePt t="204" x="1687513" y="9979025"/>
          <p14:tracePt t="205" x="1687513" y="9958388"/>
          <p14:tracePt t="206" x="1728788" y="9917113"/>
          <p14:tracePt t="207" x="1747838" y="9917113"/>
          <p14:tracePt t="208" x="1768475" y="9875838"/>
          <p14:tracePt t="210" x="1789113" y="9855200"/>
          <p14:tracePt t="211" x="1809750" y="9834563"/>
          <p14:tracePt t="212" x="1809750" y="9813925"/>
          <p14:tracePt t="213" x="1830388" y="9813925"/>
          <p14:tracePt t="214" x="1851025" y="9793288"/>
          <p14:tracePt t="215" x="1871663" y="9772650"/>
          <p14:tracePt t="216" x="1871663" y="9752013"/>
          <p14:tracePt t="217" x="1892300" y="9752013"/>
          <p14:tracePt t="218" x="1892300" y="9731375"/>
          <p14:tracePt t="219" x="1933575" y="9710738"/>
          <p14:tracePt t="220" x="1933575" y="9690100"/>
          <p14:tracePt t="221" x="1954213" y="9669463"/>
          <p14:tracePt t="222" x="1954213" y="9648825"/>
          <p14:tracePt t="223" x="1974850" y="9648825"/>
          <p14:tracePt t="224" x="1995488" y="9628188"/>
          <p14:tracePt t="226" x="2016125" y="9607550"/>
          <p14:tracePt t="227" x="2016125" y="9586913"/>
          <p14:tracePt t="228" x="2036763" y="9586913"/>
          <p14:tracePt t="230" x="2036763" y="9566275"/>
          <p14:tracePt t="230" x="2057400" y="9566275"/>
          <p14:tracePt t="231" x="2078038" y="9545638"/>
          <p14:tracePt t="233" x="2098675" y="9525000"/>
          <p14:tracePt t="234" x="2098675" y="9505950"/>
          <p14:tracePt t="235" x="2119313" y="9505950"/>
          <p14:tracePt t="236" x="2119313" y="9485313"/>
          <p14:tracePt t="237" x="2139950" y="9485313"/>
          <p14:tracePt t="238" x="2160588" y="9485313"/>
          <p14:tracePt t="239" x="2160588" y="9464675"/>
          <p14:tracePt t="240" x="2181225" y="9464675"/>
          <p14:tracePt t="242" x="2201863" y="9444038"/>
          <p14:tracePt t="244" x="2222500" y="9423400"/>
          <p14:tracePt t="245" x="2241550" y="9423400"/>
          <p14:tracePt t="248" x="2262188" y="9402763"/>
          <p14:tracePt t="250" x="2282825" y="9402763"/>
          <p14:tracePt t="252" x="2303463" y="9382125"/>
          <p14:tracePt t="253" x="2324100" y="9382125"/>
          <p14:tracePt t="257" x="2344738" y="9361488"/>
          <p14:tracePt t="258" x="2344738" y="9340850"/>
          <p14:tracePt t="260" x="2365375" y="9340850"/>
          <p14:tracePt t="263" x="2386013" y="9320213"/>
          <p14:tracePt t="265" x="2406650" y="9320213"/>
          <p14:tracePt t="273" x="2427288" y="9299575"/>
          <p14:tracePt t="274" x="2447925" y="9299575"/>
          <p14:tracePt t="277" x="2447925" y="9278938"/>
          <p14:tracePt t="279" x="2468563" y="9278938"/>
          <p14:tracePt t="280" x="2489200" y="9278938"/>
          <p14:tracePt t="284" x="2509838" y="9258300"/>
          <p14:tracePt t="288" x="2509838" y="9237663"/>
          <p14:tracePt t="289" x="2530475" y="9237663"/>
          <p14:tracePt t="292" x="2551113" y="9237663"/>
          <p14:tracePt t="293" x="2551113" y="9217025"/>
          <p14:tracePt t="294" x="2571750" y="9217025"/>
          <p14:tracePt t="298" x="2592388" y="9217025"/>
          <p14:tracePt t="299" x="2592388" y="9196388"/>
          <p14:tracePt t="302" x="2613025" y="9196388"/>
          <p14:tracePt t="306" x="2633663" y="9175750"/>
          <p14:tracePt t="308" x="2654300" y="9155113"/>
          <p14:tracePt t="310" x="2674938" y="9155113"/>
          <p14:tracePt t="313" x="2695575" y="9155113"/>
          <p14:tracePt t="314" x="2695575" y="9134475"/>
          <p14:tracePt t="315" x="2716213" y="9134475"/>
          <p14:tracePt t="317" x="2716213" y="9113838"/>
          <p14:tracePt t="318" x="2735263" y="9113838"/>
          <p14:tracePt t="320" x="2755900" y="9113838"/>
          <p14:tracePt t="321" x="2755900" y="9093200"/>
          <p14:tracePt t="322" x="2776538" y="9093200"/>
          <p14:tracePt t="323" x="2776538" y="9072563"/>
          <p14:tracePt t="325" x="2797175" y="9072563"/>
          <p14:tracePt t="327" x="2817813" y="9051925"/>
          <p14:tracePt t="328" x="2838450" y="9051925"/>
          <p14:tracePt t="329" x="2838450" y="9031288"/>
          <p14:tracePt t="330" x="2859088" y="9031288"/>
          <p14:tracePt t="332" x="2879725" y="9010650"/>
          <p14:tracePt t="334" x="2900363" y="8991600"/>
          <p14:tracePt t="335" x="2921000" y="8991600"/>
          <p14:tracePt t="338" x="2941638" y="8970963"/>
          <p14:tracePt t="339" x="2962275" y="8950325"/>
          <p14:tracePt t="341" x="2982913" y="8950325"/>
          <p14:tracePt t="342" x="3003550" y="8929688"/>
          <p14:tracePt t="344" x="3024188" y="8909050"/>
          <p14:tracePt t="345" x="3044825" y="8909050"/>
          <p14:tracePt t="346" x="3065463" y="8909050"/>
          <p14:tracePt t="348" x="3086100" y="8888413"/>
          <p14:tracePt t="353" x="3148013" y="8867775"/>
          <p14:tracePt t="354" x="3148013" y="8847138"/>
          <p14:tracePt t="354" x="3168650" y="8847138"/>
          <p14:tracePt t="356" x="3189288" y="8847138"/>
          <p14:tracePt t="357" x="3209925" y="8826500"/>
          <p14:tracePt t="358" x="3228975" y="8826500"/>
          <p14:tracePt t="360" x="3249613" y="8826500"/>
          <p14:tracePt t="362" x="3270250" y="8805863"/>
          <p14:tracePt t="363" x="3290888" y="8805863"/>
          <p14:tracePt t="365" x="3311525" y="8805863"/>
          <p14:tracePt t="367" x="3332163" y="8785225"/>
          <p14:tracePt t="369" x="3352800" y="8764588"/>
          <p14:tracePt t="370" x="3373438" y="8764588"/>
          <p14:tracePt t="373" x="3394075" y="8764588"/>
          <p14:tracePt t="375" x="3414713" y="8764588"/>
          <p14:tracePt t="377" x="3435350" y="8743950"/>
          <p14:tracePt t="378" x="3455988" y="8743950"/>
          <p14:tracePt t="380" x="3476625" y="8743950"/>
          <p14:tracePt t="383" x="3497263" y="8743950"/>
          <p14:tracePt t="385" x="3517900" y="8723313"/>
          <p14:tracePt t="388" x="3538538" y="8723313"/>
          <p14:tracePt t="391" x="3559175" y="8723313"/>
          <p14:tracePt t="393" x="3579813" y="8723313"/>
          <p14:tracePt t="395" x="3579813" y="8702675"/>
          <p14:tracePt t="398" x="3600450" y="8702675"/>
          <p14:tracePt t="403" x="3621088" y="8682038"/>
          <p14:tracePt t="405" x="3641725" y="8682038"/>
          <p14:tracePt t="413" x="3662363" y="8682038"/>
          <p14:tracePt t="419" x="3683000" y="8682038"/>
          <p14:tracePt t="423" x="3683000" y="8661400"/>
          <p14:tracePt t="425" x="3703638" y="8661400"/>
          <p14:tracePt t="430" x="3722688" y="8661400"/>
          <p14:tracePt t="436" x="3743325" y="8661400"/>
          <p14:tracePt t="442" x="3763963" y="8661400"/>
          <p14:tracePt t="447" x="3784600" y="8661400"/>
          <p14:tracePt t="451" x="3805238" y="8661400"/>
          <p14:tracePt t="457" x="3825875" y="8661400"/>
          <p14:tracePt t="467" x="3846513" y="8661400"/>
          <p14:tracePt t="499" x="3867150" y="8661400"/>
          <p14:tracePt t="671" x="3887788" y="8661400"/>
          <p14:tracePt t="675" x="3887788" y="8640763"/>
          <p14:tracePt t="683" x="3908425" y="8640763"/>
          <p14:tracePt t="693" x="3929063" y="8640763"/>
          <p14:tracePt t="717" x="3929063" y="8620125"/>
          <p14:tracePt t="722" x="3949700" y="8620125"/>
          <p14:tracePt t="800" x="3970338" y="8620125"/>
          <p14:tracePt t="807" x="3990975" y="8620125"/>
          <p14:tracePt t="812" x="3990975" y="8599488"/>
          <p14:tracePt t="814" x="4011613" y="8599488"/>
          <p14:tracePt t="818" x="4032250" y="8599488"/>
          <p14:tracePt t="820" x="4052888" y="8599488"/>
          <p14:tracePt t="825" x="4073525" y="8599488"/>
          <p14:tracePt t="830" x="4094163" y="8578850"/>
          <p14:tracePt t="832" x="4114800" y="8578850"/>
          <p14:tracePt t="833" x="4135438" y="8578850"/>
          <p14:tracePt t="838" x="4156075" y="8578850"/>
          <p14:tracePt t="842" x="4176713" y="8578850"/>
          <p14:tracePt t="844" x="4176713" y="8558213"/>
          <p14:tracePt t="845" x="4197350" y="8558213"/>
          <p14:tracePt t="849" x="4216400" y="8558213"/>
          <p14:tracePt t="850" x="4237038" y="8558213"/>
          <p14:tracePt t="853" x="4237038" y="8537575"/>
          <p14:tracePt t="854" x="4257675" y="8537575"/>
          <p14:tracePt t="858" x="4278313" y="8516938"/>
          <p14:tracePt t="860" x="4298950" y="8516938"/>
          <p14:tracePt t="863" x="4319588" y="8516938"/>
          <p14:tracePt t="865" x="4319588" y="8496300"/>
          <p14:tracePt t="866" x="4340225" y="8496300"/>
          <p14:tracePt t="868" x="4360863" y="8496300"/>
          <p14:tracePt t="871" x="4360863" y="8477250"/>
          <p14:tracePt t="872" x="4381500" y="8477250"/>
          <p14:tracePt t="873" x="4402138" y="8477250"/>
          <p14:tracePt t="875" x="4402138" y="8456613"/>
          <p14:tracePt t="877" x="4422775" y="8456613"/>
          <p14:tracePt t="879" x="4443413" y="8435975"/>
          <p14:tracePt t="882" x="4464050" y="8415338"/>
          <p14:tracePt t="883" x="4484688" y="8415338"/>
          <p14:tracePt t="887" x="4505325" y="8394700"/>
          <p14:tracePt t="889" x="4525963" y="8394700"/>
          <p14:tracePt t="890" x="4525963" y="8374063"/>
          <p14:tracePt t="891" x="4546600" y="8374063"/>
          <p14:tracePt t="892" x="4567238" y="8374063"/>
          <p14:tracePt t="893" x="4567238" y="8353425"/>
          <p14:tracePt t="894" x="4587875" y="8353425"/>
          <p14:tracePt t="895" x="4587875" y="8332788"/>
          <p14:tracePt t="896" x="4608513" y="8332788"/>
          <p14:tracePt t="898" x="4629150" y="8312150"/>
          <p14:tracePt t="899" x="4649788" y="8312150"/>
          <p14:tracePt t="901" x="4670425" y="8291513"/>
          <p14:tracePt t="903" x="4691063" y="8270875"/>
          <p14:tracePt t="904" x="4691063" y="8250238"/>
          <p14:tracePt t="905" x="4710113" y="8250238"/>
          <p14:tracePt t="906" x="4730750" y="8229600"/>
          <p14:tracePt t="908" x="4751388" y="8229600"/>
          <p14:tracePt t="909" x="4751388" y="8208963"/>
          <p14:tracePt t="910" x="4772025" y="8208963"/>
          <p14:tracePt t="911" x="4772025" y="8188325"/>
          <p14:tracePt t="912" x="4792663" y="8167688"/>
          <p14:tracePt t="913" x="4813300" y="8167688"/>
          <p14:tracePt t="915" x="4833938" y="8147050"/>
          <p14:tracePt t="917" x="4854575" y="8126413"/>
          <p14:tracePt t="919" x="4875213" y="8105775"/>
          <p14:tracePt t="921" x="4916488" y="8085138"/>
          <p14:tracePt t="923" x="4937125" y="8064500"/>
          <p14:tracePt t="925" x="4957763" y="8064500"/>
          <p14:tracePt t="926" x="4978400" y="8043863"/>
          <p14:tracePt t="928" x="4999038" y="8023225"/>
          <p14:tracePt t="929" x="5019675" y="8023225"/>
          <p14:tracePt t="930" x="5040313" y="8002588"/>
          <p14:tracePt t="932" x="5060950" y="8002588"/>
          <p14:tracePt t="933" x="5081588" y="8002588"/>
          <p14:tracePt t="934" x="5081588" y="7981950"/>
          <p14:tracePt t="935" x="5102225" y="7981950"/>
          <p14:tracePt t="938" x="5143500" y="7962900"/>
          <p14:tracePt t="940" x="5184775" y="7962900"/>
          <p14:tracePt t="941" x="5184775" y="7942263"/>
          <p14:tracePt t="942" x="5203825" y="7921625"/>
          <p14:tracePt t="944" x="5224463" y="7921625"/>
          <p14:tracePt t="945" x="5224463" y="7900988"/>
          <p14:tracePt t="946" x="5265738" y="7900988"/>
          <p14:tracePt t="948" x="5286375" y="7900988"/>
          <p14:tracePt t="950" x="5286375" y="7880350"/>
          <p14:tracePt t="950" x="5307013" y="7880350"/>
          <p14:tracePt t="951" x="5327650" y="7880350"/>
          <p14:tracePt t="952" x="5348288" y="7880350"/>
          <p14:tracePt t="953" x="5348288" y="7859713"/>
          <p14:tracePt t="954" x="5368925" y="7839075"/>
          <p14:tracePt t="956" x="5389563" y="7839075"/>
          <p14:tracePt t="957" x="5389563" y="7818438"/>
          <p14:tracePt t="958" x="5410200" y="7818438"/>
          <p14:tracePt t="959" x="5430838" y="7818438"/>
          <p14:tracePt t="960" x="5472113" y="7818438"/>
          <p14:tracePt t="961" x="5472113" y="7797800"/>
          <p14:tracePt t="962" x="5492750" y="7777163"/>
          <p14:tracePt t="964" x="5513388" y="7777163"/>
          <p14:tracePt t="966" x="5534025" y="7756525"/>
          <p14:tracePt t="967" x="5554663" y="7756525"/>
          <p14:tracePt t="969" x="5575300" y="7735888"/>
          <p14:tracePt t="971" x="5616575" y="7735888"/>
          <p14:tracePt t="972" x="5637213" y="7735888"/>
          <p14:tracePt t="973" x="5637213" y="7715250"/>
          <p14:tracePt t="974" x="5657850" y="7715250"/>
          <p14:tracePt t="975" x="5657850" y="7694613"/>
          <p14:tracePt t="976" x="5678488" y="7694613"/>
          <p14:tracePt t="977" x="5697538" y="7694613"/>
          <p14:tracePt t="978" x="5697538" y="7673975"/>
          <p14:tracePt t="979" x="5718175" y="7673975"/>
          <p14:tracePt t="981" x="5738813" y="7673975"/>
          <p14:tracePt t="982" x="5738813" y="7653338"/>
          <p14:tracePt t="983" x="5759450" y="7653338"/>
          <p14:tracePt t="984" x="5780088" y="7653338"/>
          <p14:tracePt t="985" x="5800725" y="7632700"/>
          <p14:tracePt t="987" x="5821363" y="7612063"/>
          <p14:tracePt t="988" x="5842000" y="7612063"/>
          <p14:tracePt t="990" x="5862638" y="7612063"/>
          <p14:tracePt t="991" x="5862638" y="7591425"/>
          <p14:tracePt t="992" x="5883275" y="7591425"/>
          <p14:tracePt t="994" x="5903913" y="7570788"/>
          <p14:tracePt t="995" x="5924550" y="7570788"/>
          <p14:tracePt t="996" x="5945188" y="7570788"/>
          <p14:tracePt t="998" x="5965825" y="7550150"/>
          <p14:tracePt t="1000" x="6007100" y="7529513"/>
          <p14:tracePt t="1003" x="6027738" y="7529513"/>
          <p14:tracePt t="1004" x="6027738" y="7508875"/>
          <p14:tracePt t="1005" x="6048375" y="7508875"/>
          <p14:tracePt t="1006" x="6069013" y="7508875"/>
          <p14:tracePt t="1007" x="6069013" y="7488238"/>
          <p14:tracePt t="1008" x="6089650" y="7488238"/>
          <p14:tracePt t="1009" x="6110288" y="7488238"/>
          <p14:tracePt t="1011" x="6130925" y="7467600"/>
          <p14:tracePt t="1012" x="6151563" y="7467600"/>
          <p14:tracePt t="1013" x="6151563" y="7448550"/>
          <p14:tracePt t="1014" x="6172200" y="7448550"/>
          <p14:tracePt t="1016" x="6191250" y="7427913"/>
          <p14:tracePt t="1018" x="6211888" y="7427913"/>
          <p14:tracePt t="1019" x="6232525" y="7427913"/>
          <p14:tracePt t="1020" x="6232525" y="7407275"/>
          <p14:tracePt t="1021" x="6253163" y="7407275"/>
          <p14:tracePt t="1022" x="6273800" y="7407275"/>
          <p14:tracePt t="1023" x="6294438" y="7407275"/>
          <p14:tracePt t="1024" x="6294438" y="7386638"/>
          <p14:tracePt t="1025" x="6315075" y="7386638"/>
          <p14:tracePt t="1026" x="6315075" y="7366000"/>
          <p14:tracePt t="1027" x="6335713" y="7366000"/>
          <p14:tracePt t="1029" x="6356350" y="7345363"/>
          <p14:tracePt t="1032" x="6376988" y="7345363"/>
          <p14:tracePt t="1033" x="6397625" y="7324725"/>
          <p14:tracePt t="1034" x="6418263" y="7324725"/>
          <p14:tracePt t="1036" x="6438900" y="7324725"/>
          <p14:tracePt t="1037" x="6459538" y="7304088"/>
          <p14:tracePt t="1039" x="6480175" y="7283450"/>
          <p14:tracePt t="1042" x="6500813" y="7283450"/>
          <p14:tracePt t="1043" x="6500813" y="7262813"/>
          <p14:tracePt t="1044" x="6521450" y="7262813"/>
          <p14:tracePt t="1045" x="6542088" y="7242175"/>
          <p14:tracePt t="1047" x="6562725" y="7242175"/>
          <p14:tracePt t="1049" x="6583363" y="7242175"/>
          <p14:tracePt t="1050" x="6583363" y="7221538"/>
          <p14:tracePt t="1052" x="6604000" y="7200900"/>
          <p14:tracePt t="1053" x="6624638" y="7200900"/>
          <p14:tracePt t="1055" x="6645275" y="7180263"/>
          <p14:tracePt t="1057" x="6665913" y="7180263"/>
          <p14:tracePt t="1059" x="6665913" y="7159625"/>
          <p14:tracePt t="1061" x="6705600" y="7159625"/>
          <p14:tracePt t="1062" x="6705600" y="7138988"/>
          <p14:tracePt t="1064" x="6726238" y="7118350"/>
          <p14:tracePt t="1067" x="6746875" y="7118350"/>
          <p14:tracePt t="1068" x="6746875" y="7097713"/>
          <p14:tracePt t="1069" x="6767513" y="7097713"/>
          <p14:tracePt t="1070" x="6788150" y="7077075"/>
          <p14:tracePt t="1072" x="6808788" y="7077075"/>
          <p14:tracePt t="1074" x="6829425" y="7056438"/>
          <p14:tracePt t="1076" x="6850063" y="7035800"/>
          <p14:tracePt t="1077" x="6870700" y="7035800"/>
          <p14:tracePt t="1079" x="6891338" y="7015163"/>
          <p14:tracePt t="1081" x="6911975" y="6994525"/>
          <p14:tracePt t="1083" x="6932613" y="6994525"/>
          <p14:tracePt t="1084" x="6953250" y="6973888"/>
          <p14:tracePt t="1085" x="6953250" y="6953250"/>
          <p14:tracePt t="1087" x="6973888" y="6953250"/>
          <p14:tracePt t="1089" x="6973888" y="6934200"/>
          <p14:tracePt t="1090" x="6994525" y="6934200"/>
          <p14:tracePt t="1091" x="6994525" y="6913563"/>
          <p14:tracePt t="1092" x="7015163" y="6913563"/>
          <p14:tracePt t="1094" x="7035800" y="6892925"/>
          <p14:tracePt t="1095" x="7056438" y="6892925"/>
          <p14:tracePt t="1096" x="7056438" y="6872288"/>
          <p14:tracePt t="1097" x="7077075" y="6851650"/>
          <p14:tracePt t="1099" x="7097713" y="6851650"/>
          <p14:tracePt t="1100" x="7097713" y="6831013"/>
          <p14:tracePt t="1101" x="7118350" y="6831013"/>
          <p14:tracePt t="1102" x="7138988" y="6810375"/>
          <p14:tracePt t="1104" x="7159625" y="6789738"/>
          <p14:tracePt t="1105" x="7159625" y="6769100"/>
          <p14:tracePt t="1106" x="7178675" y="6769100"/>
          <p14:tracePt t="1107" x="7178675" y="6748463"/>
          <p14:tracePt t="1108" x="7199313" y="6748463"/>
          <p14:tracePt t="1109" x="7219950" y="6727825"/>
          <p14:tracePt t="1112" x="7281863" y="6686550"/>
          <p14:tracePt t="1114" x="7323138" y="6665913"/>
          <p14:tracePt t="1115" x="7323138" y="6645275"/>
          <p14:tracePt t="1116" x="7343775" y="6645275"/>
          <p14:tracePt t="1117" x="7364413" y="6624638"/>
          <p14:tracePt t="1118" x="7385050" y="6624638"/>
          <p14:tracePt t="1119" x="7385050" y="6583363"/>
          <p14:tracePt t="1120" x="7426325" y="6583363"/>
          <p14:tracePt t="1121" x="7446963" y="6542088"/>
          <p14:tracePt t="1122" x="7467600" y="6542088"/>
          <p14:tracePt t="1123" x="7467600" y="6521450"/>
          <p14:tracePt t="1124" x="7488238" y="6521450"/>
          <p14:tracePt t="1125" x="7508875" y="6500813"/>
          <p14:tracePt t="1126" x="7529513" y="6480175"/>
          <p14:tracePt t="1127" x="7550150" y="6459538"/>
          <p14:tracePt t="1129" x="7591425" y="6438900"/>
          <p14:tracePt t="1130" x="7591425" y="6419850"/>
          <p14:tracePt t="1131" x="7612063" y="6419850"/>
          <p14:tracePt t="1132" x="7612063" y="6399213"/>
          <p14:tracePt t="1133" x="7653338" y="6399213"/>
          <p14:tracePt t="1134" x="7672388" y="6357938"/>
          <p14:tracePt t="1135" x="7693025" y="6357938"/>
          <p14:tracePt t="1136" x="7713663" y="6337300"/>
          <p14:tracePt t="1137" x="7734300" y="6316663"/>
          <p14:tracePt t="1139" x="7754938" y="6296025"/>
          <p14:tracePt t="1140" x="7775575" y="6275388"/>
          <p14:tracePt t="1141" x="7796213" y="6254750"/>
          <p14:tracePt t="1143" x="7816850" y="6234113"/>
          <p14:tracePt t="1144" x="7837488" y="6234113"/>
          <p14:tracePt t="1145" x="7858125" y="6213475"/>
          <p14:tracePt t="1146" x="7858125" y="6192838"/>
          <p14:tracePt t="1147" x="7878763" y="6192838"/>
          <p14:tracePt t="1148" x="7899400" y="6172200"/>
          <p14:tracePt t="1149" x="7920038" y="6172200"/>
          <p14:tracePt t="1150" x="7940675" y="6151563"/>
          <p14:tracePt t="1151" x="7940675" y="6130925"/>
          <p14:tracePt t="1152" x="7961313" y="6130925"/>
          <p14:tracePt t="1153" x="7981950" y="6110288"/>
          <p14:tracePt t="1155" x="8002588" y="6089650"/>
          <p14:tracePt t="1157" x="8023225" y="6069013"/>
          <p14:tracePt t="1158" x="8023225" y="6048375"/>
          <p14:tracePt t="1159" x="8043863" y="6048375"/>
          <p14:tracePt t="1160" x="8064500" y="6027738"/>
          <p14:tracePt t="1162" x="8085138" y="6007100"/>
          <p14:tracePt t="1165" x="8105775" y="5986463"/>
          <p14:tracePt t="1166" x="8105775" y="5965825"/>
          <p14:tracePt t="1167" x="8126413" y="5965825"/>
          <p14:tracePt t="1168" x="8126413" y="5945188"/>
          <p14:tracePt t="1169" x="8147050" y="5945188"/>
          <p14:tracePt t="1170" x="8166100" y="5924550"/>
          <p14:tracePt t="1172" x="8166100" y="5905500"/>
          <p14:tracePt t="1173" x="8186738" y="5884863"/>
          <p14:tracePt t="1175" x="8186738" y="5864225"/>
          <p14:tracePt t="1176" x="8207375" y="5864225"/>
          <p14:tracePt t="1178" x="8207375" y="5843588"/>
          <p14:tracePt t="1179" x="8228013" y="5843588"/>
          <p14:tracePt t="1180" x="8228013" y="5822950"/>
          <p14:tracePt t="1181" x="8248650" y="5822950"/>
          <p14:tracePt t="1182" x="8248650" y="5802313"/>
          <p14:tracePt t="1185" x="8248650" y="5781675"/>
          <p14:tracePt t="1186" x="8269288" y="5781675"/>
          <p14:tracePt t="1187" x="8269288" y="5761038"/>
          <p14:tracePt t="1192" x="8289925" y="5740400"/>
          <p14:tracePt t="1193" x="8289925" y="5719763"/>
          <p14:tracePt t="1196" x="8289925" y="5699125"/>
          <p14:tracePt t="1197" x="8310563" y="5699125"/>
          <p14:tracePt t="1200" x="8310563" y="5678488"/>
          <p14:tracePt t="1201" x="8331200" y="5678488"/>
          <p14:tracePt t="1203" x="8331200" y="5657850"/>
          <p14:tracePt t="1207" x="8331200" y="5637213"/>
          <p14:tracePt t="1209" x="8351838" y="5616575"/>
          <p14:tracePt t="1214" x="8351838" y="5595938"/>
          <p14:tracePt t="1217" x="8372475" y="5575300"/>
          <p14:tracePt t="1220" x="8372475" y="5554663"/>
          <p14:tracePt t="1222" x="8372475" y="5534025"/>
          <p14:tracePt t="1225" x="8393113" y="5534025"/>
          <p14:tracePt t="1226" x="8393113" y="5513388"/>
          <p14:tracePt t="1229" x="8413750" y="5492750"/>
          <p14:tracePt t="1232" x="8413750" y="5472113"/>
          <p14:tracePt t="1233" x="8413750" y="5451475"/>
          <p14:tracePt t="1234" x="8434388" y="5451475"/>
          <p14:tracePt t="1237" x="8434388" y="5430838"/>
          <p14:tracePt t="1240" x="8434388" y="5410200"/>
          <p14:tracePt t="1242" x="8455025" y="5391150"/>
          <p14:tracePt t="1243" x="8455025" y="5370513"/>
          <p14:tracePt t="1246" x="8455025" y="5349875"/>
          <p14:tracePt t="1248" x="8475663" y="5349875"/>
          <p14:tracePt t="1249" x="8475663" y="5329238"/>
          <p14:tracePt t="1250" x="8496300" y="5329238"/>
          <p14:tracePt t="1252" x="8496300" y="5308600"/>
          <p14:tracePt t="1253" x="8496300" y="5287963"/>
          <p14:tracePt t="1255" x="8496300" y="5267325"/>
          <p14:tracePt t="1257" x="8516938" y="5267325"/>
          <p14:tracePt t="1258" x="8516938" y="5246688"/>
          <p14:tracePt t="1260" x="8516938" y="5226050"/>
          <p14:tracePt t="1262" x="8516938" y="5205413"/>
          <p14:tracePt t="1264" x="8537575" y="5184775"/>
          <p14:tracePt t="1267" x="8537575" y="5164138"/>
          <p14:tracePt t="1269" x="8558213" y="5143500"/>
          <p14:tracePt t="1271" x="8558213" y="5122863"/>
          <p14:tracePt t="1272" x="8578850" y="5102225"/>
          <p14:tracePt t="1275" x="8578850" y="5081588"/>
          <p14:tracePt t="1277" x="8578850" y="5060950"/>
          <p14:tracePt t="1278" x="8599488" y="5060950"/>
          <p14:tracePt t="1279" x="8599488" y="5040313"/>
          <p14:tracePt t="1280" x="8599488" y="5019675"/>
          <p14:tracePt t="1282" x="8599488" y="4999038"/>
          <p14:tracePt t="1283" x="8620125" y="4999038"/>
          <p14:tracePt t="1285" x="8620125" y="4978400"/>
          <p14:tracePt t="1287" x="8620125" y="4957763"/>
          <p14:tracePt t="1288" x="8640763" y="4937125"/>
          <p14:tracePt t="1290" x="8640763" y="4916488"/>
          <p14:tracePt t="1291" x="8659813" y="4916488"/>
          <p14:tracePt t="1293" x="8659813" y="4895850"/>
          <p14:tracePt t="1295" x="8680450" y="4876800"/>
          <p14:tracePt t="1298" x="8680450" y="4856163"/>
          <p14:tracePt t="1299" x="8680450" y="4835525"/>
          <p14:tracePt t="1300" x="8701088" y="4835525"/>
          <p14:tracePt t="1301" x="8701088" y="4814888"/>
          <p14:tracePt t="1303" x="8701088" y="4794250"/>
          <p14:tracePt t="1304" x="8721725" y="4773613"/>
          <p14:tracePt t="1305" x="8742363" y="4773613"/>
          <p14:tracePt t="1307" x="8742363" y="4752975"/>
          <p14:tracePt t="1309" x="8742363" y="4732338"/>
          <p14:tracePt t="1310" x="8763000" y="4711700"/>
          <p14:tracePt t="1311" x="8763000" y="4691063"/>
          <p14:tracePt t="1313" x="8763000" y="4670425"/>
          <p14:tracePt t="1314" x="8783638" y="4670425"/>
          <p14:tracePt t="1315" x="8783638" y="4649788"/>
          <p14:tracePt t="1317" x="8804275" y="4629150"/>
          <p14:tracePt t="1318" x="8804275" y="4608513"/>
          <p14:tracePt t="1319" x="8824913" y="4608513"/>
          <p14:tracePt t="1320" x="8824913" y="4587875"/>
          <p14:tracePt t="1322" x="8824913" y="4567238"/>
          <p14:tracePt t="1324" x="8845550" y="4546600"/>
          <p14:tracePt t="1325" x="8845550" y="4525963"/>
          <p14:tracePt t="1328" x="8845550" y="4505325"/>
          <p14:tracePt t="1328" x="8866188" y="4505325"/>
          <p14:tracePt t="1330" x="8866188" y="4484688"/>
          <p14:tracePt t="1331" x="8886825" y="4484688"/>
          <p14:tracePt t="1332" x="8886825" y="4464050"/>
          <p14:tracePt t="1333" x="8907463" y="4443413"/>
          <p14:tracePt t="1336" x="8907463" y="4422775"/>
          <p14:tracePt t="1338" x="8928100" y="4402138"/>
          <p14:tracePt t="1340" x="8928100" y="4381500"/>
          <p14:tracePt t="1341" x="8928100" y="4362450"/>
          <p14:tracePt t="1342" x="8948738" y="4362450"/>
          <p14:tracePt t="1344" x="8948738" y="4341813"/>
          <p14:tracePt t="1346" x="8948738" y="4321175"/>
          <p14:tracePt t="1347" x="8969375" y="4321175"/>
          <p14:tracePt t="1348" x="8969375" y="4279900"/>
          <p14:tracePt t="1349" x="8990013" y="4279900"/>
          <p14:tracePt t="1350" x="8990013" y="4259263"/>
          <p14:tracePt t="1352" x="8990013" y="4238625"/>
          <p14:tracePt t="1354" x="9010650" y="4217988"/>
          <p14:tracePt t="1355" x="9010650" y="4197350"/>
          <p14:tracePt t="1358" x="9031288" y="4176713"/>
          <p14:tracePt t="1360" x="9031288" y="4135438"/>
          <p14:tracePt t="1362" x="9031288" y="4114800"/>
          <p14:tracePt t="1363" x="9051925" y="4114800"/>
          <p14:tracePt t="1364" x="9051925" y="4094163"/>
          <p14:tracePt t="1366" x="9051925" y="4073525"/>
          <p14:tracePt t="1367" x="9072563" y="4052888"/>
          <p14:tracePt t="1369" x="9093200" y="4032250"/>
          <p14:tracePt t="1371" x="9093200" y="4011613"/>
          <p14:tracePt t="1373" x="9093200" y="3970338"/>
          <p14:tracePt t="1374" x="9113838" y="3970338"/>
          <p14:tracePt t="1375" x="9113838" y="3949700"/>
          <p14:tracePt t="1378" x="9113838" y="3929063"/>
          <p14:tracePt t="1379" x="9113838" y="3908425"/>
          <p14:tracePt t="1380" x="9134475" y="3887788"/>
          <p14:tracePt t="1382" x="9134475" y="3867150"/>
          <p14:tracePt t="1384" x="9153525" y="3848100"/>
          <p14:tracePt t="1386" x="9174163" y="3827463"/>
          <p14:tracePt t="1387" x="9174163" y="3806825"/>
          <p14:tracePt t="1389" x="9174163" y="3786188"/>
          <p14:tracePt t="1391" x="9174163" y="3765550"/>
          <p14:tracePt t="1392" x="9194800" y="3765550"/>
          <p14:tracePt t="1393" x="9194800" y="3744913"/>
          <p14:tracePt t="1394" x="9194800" y="3724275"/>
          <p14:tracePt t="1396" x="9194800" y="3703638"/>
          <p14:tracePt t="1398" x="9215438" y="3683000"/>
          <p14:tracePt t="1400" x="9215438" y="3662363"/>
          <p14:tracePt t="1402" x="9215438" y="3641725"/>
          <p14:tracePt t="1403" x="9215438" y="3621088"/>
          <p14:tracePt t="1405" x="9236075" y="3600450"/>
          <p14:tracePt t="1407" x="9236075" y="3579813"/>
          <p14:tracePt t="1408" x="9256713" y="3579813"/>
          <p14:tracePt t="1409" x="9256713" y="3559175"/>
          <p14:tracePt t="1410" x="9256713" y="3538538"/>
          <p14:tracePt t="1413" x="9256713" y="3517900"/>
          <p14:tracePt t="1415" x="9256713" y="3497263"/>
          <p14:tracePt t="1416" x="9277350" y="3497263"/>
          <p14:tracePt t="1417" x="9277350" y="3476625"/>
          <p14:tracePt t="1418" x="9277350" y="3455988"/>
          <p14:tracePt t="1420" x="9277350" y="3435350"/>
          <p14:tracePt t="1424" x="9277350" y="3414713"/>
          <p14:tracePt t="1426" x="9297988" y="3394075"/>
          <p14:tracePt t="1427" x="9297988" y="3373438"/>
          <p14:tracePt t="1429" x="9297988" y="3352800"/>
          <p14:tracePt t="1432" x="9297988" y="3333750"/>
          <p14:tracePt t="1435" x="9297988" y="3313113"/>
          <p14:tracePt t="1437" x="9297988" y="3292475"/>
          <p14:tracePt t="1439" x="9297988" y="3271838"/>
          <p14:tracePt t="1443" x="9318625" y="3251200"/>
          <p14:tracePt t="1447" x="9318625" y="3230563"/>
          <p14:tracePt t="1449" x="9318625" y="3209925"/>
          <p14:tracePt t="1453" x="9318625" y="3189288"/>
          <p14:tracePt t="1458" x="9318625" y="3168650"/>
          <p14:tracePt t="1463" x="9318625" y="3148013"/>
          <p14:tracePt t="1467" x="9318625" y="3127375"/>
          <p14:tracePt t="1474" x="9339263" y="3106738"/>
          <p14:tracePt t="1484" x="9339263" y="3086100"/>
          <p14:tracePt t="1503" x="9339263" y="3065463"/>
          <p14:tracePt t="2296" x="9318625" y="3065463"/>
          <p14:tracePt t="2301" x="9297988" y="3065463"/>
          <p14:tracePt t="2304" x="9277350" y="3086100"/>
          <p14:tracePt t="2305" x="9256713" y="3086100"/>
          <p14:tracePt t="2306" x="9236075" y="3086100"/>
          <p14:tracePt t="2309" x="9215438" y="3106738"/>
          <p14:tracePt t="2313" x="9194800" y="3106738"/>
          <p14:tracePt t="2315" x="9174163" y="3127375"/>
          <p14:tracePt t="2316" x="9153525" y="3127375"/>
          <p14:tracePt t="2318" x="9134475" y="3148013"/>
          <p14:tracePt t="2320" x="9113838" y="3148013"/>
          <p14:tracePt t="2322" x="9093200" y="3148013"/>
          <p14:tracePt t="2323" x="9072563" y="3168650"/>
          <p14:tracePt t="2326" x="9051925" y="3168650"/>
          <p14:tracePt t="2328" x="9051925" y="3189288"/>
          <p14:tracePt t="2329" x="9031288" y="3189288"/>
          <p14:tracePt t="2331" x="9010650" y="3189288"/>
          <p14:tracePt t="2333" x="9010650" y="3209925"/>
          <p14:tracePt t="2334" x="8990013" y="3209925"/>
          <p14:tracePt t="2335" x="8969375" y="3209925"/>
          <p14:tracePt t="2336" x="8969375" y="3230563"/>
          <p14:tracePt t="2337" x="8948738" y="3230563"/>
          <p14:tracePt t="2340" x="8928100" y="3230563"/>
          <p14:tracePt t="2341" x="8928100" y="3251200"/>
          <p14:tracePt t="2342" x="8907463" y="3251200"/>
          <p14:tracePt t="2343" x="8886825" y="3251200"/>
          <p14:tracePt t="2346" x="8866188" y="3271838"/>
          <p14:tracePt t="2350" x="8845550" y="3271838"/>
          <p14:tracePt t="2352" x="8845550" y="3292475"/>
          <p14:tracePt t="2353" x="8824913" y="3292475"/>
          <p14:tracePt t="2355" x="8804275" y="3292475"/>
          <p14:tracePt t="2356" x="8804275" y="3313113"/>
          <p14:tracePt t="2359" x="8783638" y="3313113"/>
          <p14:tracePt t="2363" x="8763000" y="3333750"/>
          <p14:tracePt t="2365" x="8742363" y="3333750"/>
          <p14:tracePt t="2366" x="8721725" y="3333750"/>
          <p14:tracePt t="2369" x="8701088" y="3352800"/>
          <p14:tracePt t="2372" x="8680450" y="3352800"/>
          <p14:tracePt t="2374" x="8659813" y="3352800"/>
          <p14:tracePt t="2378" x="8620125" y="3394075"/>
          <p14:tracePt t="2380" x="8599488" y="3394075"/>
          <p14:tracePt t="2382" x="8578850" y="3394075"/>
          <p14:tracePt t="2383" x="8558213" y="3414713"/>
          <p14:tracePt t="2384" x="8537575" y="3414713"/>
          <p14:tracePt t="2387" x="8516938" y="3414713"/>
          <p14:tracePt t="2387" x="8516938" y="3435350"/>
          <p14:tracePt t="2388" x="8475663" y="3435350"/>
          <p14:tracePt t="2390" x="8455025" y="3455988"/>
          <p14:tracePt t="2391" x="8434388" y="3455988"/>
          <p14:tracePt t="2392" x="8413750" y="3476625"/>
          <p14:tracePt t="2393" x="8393113" y="3476625"/>
          <p14:tracePt t="2395" x="8351838" y="3497263"/>
          <p14:tracePt t="2396" x="8331200" y="3497263"/>
          <p14:tracePt t="2397" x="8310563" y="3497263"/>
          <p14:tracePt t="2398" x="8269288" y="3497263"/>
          <p14:tracePt t="2399" x="8269288" y="3517900"/>
          <p14:tracePt t="2400" x="8248650" y="3517900"/>
          <p14:tracePt t="2401" x="8228013" y="3538538"/>
          <p14:tracePt t="2402" x="8207375" y="3538538"/>
          <p14:tracePt t="2404" x="8166100" y="3559175"/>
          <p14:tracePt t="2405" x="8147050" y="3579813"/>
          <p14:tracePt t="2405" x="8126413" y="3579813"/>
          <p14:tracePt t="2406" x="8085138" y="3579813"/>
          <p14:tracePt t="2407" x="8064500" y="3600450"/>
          <p14:tracePt t="2408" x="8043863" y="3600450"/>
          <p14:tracePt t="2409" x="8002588" y="3621088"/>
          <p14:tracePt t="2410" x="7981950" y="3621088"/>
          <p14:tracePt t="2411" x="7961313" y="3621088"/>
          <p14:tracePt t="2412" x="7940675" y="3641725"/>
          <p14:tracePt t="2413" x="7920038" y="3662363"/>
          <p14:tracePt t="2414" x="7899400" y="3662363"/>
          <p14:tracePt t="2415" x="7858125" y="3683000"/>
          <p14:tracePt t="2416" x="7837488" y="3703638"/>
          <p14:tracePt t="2417" x="7816850" y="3703638"/>
          <p14:tracePt t="2418" x="7796213" y="3703638"/>
          <p14:tracePt t="2419" x="7775575" y="3724275"/>
          <p14:tracePt t="2420" x="7734300" y="3744913"/>
          <p14:tracePt t="2421" x="7713663" y="3744913"/>
          <p14:tracePt t="2422" x="7693025" y="3744913"/>
          <p14:tracePt t="2423" x="7653338" y="3765550"/>
          <p14:tracePt t="2424" x="7632700" y="3786188"/>
          <p14:tracePt t="2425" x="7612063" y="3786188"/>
          <p14:tracePt t="2426" x="7591425" y="3786188"/>
          <p14:tracePt t="2427" x="7570788" y="3806825"/>
          <p14:tracePt t="2428" x="7529513" y="3827463"/>
          <p14:tracePt t="2430" x="7508875" y="3848100"/>
          <p14:tracePt t="2431" x="7467600" y="3848100"/>
          <p14:tracePt t="2432" x="7446963" y="3848100"/>
          <p14:tracePt t="2433" x="7426325" y="3867150"/>
          <p14:tracePt t="2434" x="7405688" y="3867150"/>
          <p14:tracePt t="2435" x="7385050" y="3887788"/>
          <p14:tracePt t="2436" x="7364413" y="3887788"/>
          <p14:tracePt t="2437" x="7343775" y="3908425"/>
          <p14:tracePt t="2438" x="7323138" y="3908425"/>
          <p14:tracePt t="2439" x="7302500" y="3929063"/>
          <p14:tracePt t="2441" x="7261225" y="3949700"/>
          <p14:tracePt t="2443" x="7240588" y="3970338"/>
          <p14:tracePt t="2444" x="7219950" y="3990975"/>
          <p14:tracePt t="2445" x="7199313" y="3990975"/>
          <p14:tracePt t="2446" x="7178675" y="3990975"/>
          <p14:tracePt t="2447" x="7159625" y="4011613"/>
          <p14:tracePt t="2449" x="7138988" y="4032250"/>
          <p14:tracePt t="2451" x="7118350" y="4052888"/>
          <p14:tracePt t="2452" x="7118350" y="4073525"/>
          <p14:tracePt t="2453" x="7097713" y="4073525"/>
          <p14:tracePt t="2454" x="7077075" y="4094163"/>
          <p14:tracePt t="2456" x="7056438" y="4114800"/>
          <p14:tracePt t="2458" x="7035800" y="4135438"/>
          <p14:tracePt t="2459" x="7035800" y="4156075"/>
          <p14:tracePt t="2460" x="7015163" y="4156075"/>
          <p14:tracePt t="2461" x="7015163" y="4176713"/>
          <p14:tracePt t="2463" x="6994525" y="4197350"/>
          <p14:tracePt t="2465" x="6994525" y="4217988"/>
          <p14:tracePt t="2466" x="6994525" y="4238625"/>
          <p14:tracePt t="2467" x="6973888" y="4238625"/>
          <p14:tracePt t="2468" x="6973888" y="4259263"/>
          <p14:tracePt t="2472" x="6973888" y="4300538"/>
          <p14:tracePt t="2472" x="6973888" y="4321175"/>
          <p14:tracePt t="2474" x="6973888" y="4341813"/>
          <p14:tracePt t="2476" x="6973888" y="4362450"/>
          <p14:tracePt t="2478" x="6973888" y="4381500"/>
          <p14:tracePt t="2479" x="6973888" y="4402138"/>
          <p14:tracePt t="2480" x="6953250" y="4402138"/>
          <p14:tracePt t="2481" x="6953250" y="4422775"/>
          <p14:tracePt t="2482" x="6953250" y="4443413"/>
          <p14:tracePt t="2485" x="6953250" y="4464050"/>
          <p14:tracePt t="2486" x="6953250" y="4484688"/>
          <p14:tracePt t="2488" x="6953250" y="4505325"/>
          <p14:tracePt t="2491" x="6953250" y="4525963"/>
          <p14:tracePt t="2493" x="6953250" y="4546600"/>
          <p14:tracePt t="2494" x="6953250" y="4567238"/>
          <p14:tracePt t="2495" x="6953250" y="4587875"/>
          <p14:tracePt t="2498" x="6953250" y="4608513"/>
          <p14:tracePt t="2499" x="6953250" y="4629150"/>
          <p14:tracePt t="2501" x="6953250" y="4649788"/>
          <p14:tracePt t="2503" x="6973888" y="4649788"/>
          <p14:tracePt t="2504" x="6973888" y="4670425"/>
          <p14:tracePt t="2508" x="6973888" y="4691063"/>
          <p14:tracePt t="2510" x="6994525" y="4691063"/>
          <p14:tracePt t="2512" x="6994525" y="4711700"/>
          <p14:tracePt t="2514" x="7015163" y="4732338"/>
          <p14:tracePt t="2518" x="7015163" y="4752975"/>
          <p14:tracePt t="2521" x="7035800" y="4752975"/>
          <p14:tracePt t="2525" x="7035800" y="4773613"/>
          <p14:tracePt t="2531" x="7056438" y="4773613"/>
          <p14:tracePt t="2534" x="7056438" y="4794250"/>
          <p14:tracePt t="2539" x="7056438" y="4814888"/>
          <p14:tracePt t="2552" x="7035800" y="4814888"/>
          <p14:tracePt t="2553" x="7015163" y="4814888"/>
          <p14:tracePt t="2555" x="6994525" y="4814888"/>
          <p14:tracePt t="2558" x="6973888" y="4814888"/>
          <p14:tracePt t="2561" x="6953250" y="4814888"/>
          <p14:tracePt t="2563" x="6932613" y="4814888"/>
          <p14:tracePt t="2565" x="6911975" y="4814888"/>
          <p14:tracePt t="2566" x="6891338" y="4794250"/>
          <p14:tracePt t="2568" x="6870700" y="4794250"/>
          <p14:tracePt t="2570" x="6850063" y="4773613"/>
          <p14:tracePt t="2571" x="6829425" y="4773613"/>
          <p14:tracePt t="2572" x="6808788" y="4752975"/>
          <p14:tracePt t="2574" x="6767513" y="4752975"/>
          <p14:tracePt t="2575" x="6767513" y="4732338"/>
          <p14:tracePt t="2576" x="6746875" y="4711700"/>
          <p14:tracePt t="2577" x="6705600" y="4711700"/>
          <p14:tracePt t="2578" x="6684963" y="4691063"/>
          <p14:tracePt t="2579" x="6665913" y="4670425"/>
          <p14:tracePt t="2580" x="6645275" y="4670425"/>
          <p14:tracePt t="2581" x="6624638" y="4649788"/>
          <p14:tracePt t="2582" x="6583363" y="4629150"/>
          <p14:tracePt t="2583" x="6562725" y="4608513"/>
          <p14:tracePt t="2584" x="6542088" y="4587875"/>
          <p14:tracePt t="2585" x="6480175" y="4587875"/>
          <p14:tracePt t="2586" x="6459538" y="4546600"/>
          <p14:tracePt t="2587" x="6438900" y="4546600"/>
          <p14:tracePt t="2588" x="6376988" y="4525963"/>
          <p14:tracePt t="2589" x="6356350" y="4505325"/>
          <p14:tracePt t="2590" x="6335713" y="4484688"/>
          <p14:tracePt t="2591" x="6273800" y="4464050"/>
          <p14:tracePt t="2592" x="6253163" y="4443413"/>
          <p14:tracePt t="2593" x="6211888" y="4443413"/>
          <p14:tracePt t="2594" x="6172200" y="4422775"/>
          <p14:tracePt t="2595" x="6130925" y="4402138"/>
          <p14:tracePt t="2596" x="6110288" y="4381500"/>
          <p14:tracePt t="2597" x="6069013" y="4362450"/>
          <p14:tracePt t="2598" x="6007100" y="4341813"/>
          <p14:tracePt t="2599" x="5965825" y="4321175"/>
          <p14:tracePt t="2600" x="5945188" y="4321175"/>
          <p14:tracePt t="2601" x="5903913" y="4300538"/>
          <p14:tracePt t="2602" x="5862638" y="4279900"/>
          <p14:tracePt t="2603" x="5821363" y="4279900"/>
          <p14:tracePt t="2604" x="5780088" y="4259263"/>
          <p14:tracePt t="2605" x="5759450" y="4238625"/>
          <p14:tracePt t="2606" x="5697538" y="4217988"/>
          <p14:tracePt t="2607" x="5657850" y="4217988"/>
          <p14:tracePt t="2608" x="5595938" y="4197350"/>
          <p14:tracePt t="2609" x="5575300" y="4197350"/>
          <p14:tracePt t="2610" x="5534025" y="4176713"/>
          <p14:tracePt t="2611" x="5472113" y="4176713"/>
          <p14:tracePt t="2612" x="5410200" y="4176713"/>
          <p14:tracePt t="2613" x="5368925" y="4176713"/>
          <p14:tracePt t="2614" x="5327650" y="4176713"/>
          <p14:tracePt t="2615" x="5286375" y="4156075"/>
          <p14:tracePt t="2616" x="5245100" y="4135438"/>
          <p14:tracePt t="2617" x="5184775" y="4135438"/>
          <p14:tracePt t="2618" x="5122863" y="4135438"/>
          <p14:tracePt t="2619" x="5081588" y="4135438"/>
          <p14:tracePt t="2620" x="5040313" y="4114800"/>
          <p14:tracePt t="2621" x="4978400" y="4114800"/>
          <p14:tracePt t="2622" x="4916488" y="4114800"/>
          <p14:tracePt t="2623" x="4854575" y="4114800"/>
          <p14:tracePt t="2624" x="4772025" y="4114800"/>
          <p14:tracePt t="2625" x="4710113" y="4114800"/>
          <p14:tracePt t="2626" x="4649788" y="4114800"/>
          <p14:tracePt t="2627" x="4587875" y="4114800"/>
          <p14:tracePt t="2628" x="4505325" y="4114800"/>
          <p14:tracePt t="2629" x="4422775" y="4114800"/>
          <p14:tracePt t="2632" x="4197350" y="4114800"/>
          <p14:tracePt t="2633" x="4114800" y="4114800"/>
          <p14:tracePt t="2634" x="4032250" y="4114800"/>
          <p14:tracePt t="2635" x="3949700" y="4114800"/>
          <p14:tracePt t="2636" x="3867150" y="4114800"/>
          <p14:tracePt t="2637" x="3743325" y="4114800"/>
          <p14:tracePt t="2638" x="3662363" y="4114800"/>
          <p14:tracePt t="2639" x="3579813" y="4114800"/>
          <p14:tracePt t="2640" x="3455988" y="4114800"/>
          <p14:tracePt t="2641" x="3352800" y="4114800"/>
          <p14:tracePt t="2642" x="3228975" y="4114800"/>
          <p14:tracePt t="2643" x="3148013" y="4114800"/>
          <p14:tracePt t="2644" x="3044825" y="4135438"/>
          <p14:tracePt t="2645" x="2900363" y="4135438"/>
          <p14:tracePt t="2646" x="2776538" y="4156075"/>
          <p14:tracePt t="2647" x="2674938" y="4156075"/>
          <p14:tracePt t="2648" x="2509838" y="4176713"/>
          <p14:tracePt t="2649" x="2386013" y="4197350"/>
          <p14:tracePt t="2650" x="2262188" y="4217988"/>
          <p14:tracePt t="2651" x="2139950" y="4217988"/>
          <p14:tracePt t="2652" x="2016125" y="4238625"/>
          <p14:tracePt t="2653" x="1871663" y="4259263"/>
          <p14:tracePt t="2654" x="1728788" y="4279900"/>
          <p14:tracePt t="2655" x="1584325" y="4300538"/>
          <p14:tracePt t="2656" x="1460500" y="4321175"/>
          <p14:tracePt t="2657" x="1316038" y="4341813"/>
          <p14:tracePt t="2658" x="1173163" y="4362450"/>
          <p14:tracePt t="2659" x="1028700" y="4381500"/>
          <p14:tracePt t="2660" x="884238" y="4402138"/>
          <p14:tracePt t="2661" x="741363" y="4422775"/>
          <p14:tracePt t="2662" x="576263" y="4464050"/>
          <p14:tracePt t="2663" x="431800" y="4484688"/>
          <p14:tracePt t="2664" x="287338" y="4505325"/>
          <p14:tracePt t="2665" x="144463" y="4546600"/>
          <p14:tracePt t="2666" x="0" y="4567238"/>
          <p14:tracePt t="2749" x="206375" y="7200900"/>
          <p14:tracePt t="2750" x="328613" y="7221538"/>
          <p14:tracePt t="2751" x="452438" y="7242175"/>
          <p14:tracePt t="2752" x="576263" y="7262813"/>
          <p14:tracePt t="2753" x="720725" y="7304088"/>
          <p14:tracePt t="2754" x="863600" y="7324725"/>
          <p14:tracePt t="2755" x="1008063" y="7366000"/>
          <p14:tracePt t="2756" x="1173163" y="7386638"/>
          <p14:tracePt t="2757" x="1316038" y="7427913"/>
          <p14:tracePt t="2758" x="1460500" y="7467600"/>
          <p14:tracePt t="2759" x="1604963" y="7488238"/>
          <p14:tracePt t="2760" x="1768475" y="7529513"/>
          <p14:tracePt t="2761" x="1933575" y="7550150"/>
          <p14:tracePt t="2762" x="2057400" y="7550150"/>
          <p14:tracePt t="2763" x="2201863" y="7570788"/>
          <p14:tracePt t="2764" x="2365375" y="7591425"/>
          <p14:tracePt t="2765" x="2530475" y="7612063"/>
          <p14:tracePt t="2766" x="2674938" y="7632700"/>
          <p14:tracePt t="2767" x="2838450" y="7653338"/>
          <p14:tracePt t="2768" x="2982913" y="7673975"/>
          <p14:tracePt t="2769" x="3148013" y="7694613"/>
          <p14:tracePt t="2770" x="3290888" y="7715250"/>
          <p14:tracePt t="2771" x="3455988" y="7715250"/>
          <p14:tracePt t="2772" x="3621088" y="7735888"/>
          <p14:tracePt t="2773" x="3763963" y="7735888"/>
          <p14:tracePt t="2774" x="3929063" y="7735888"/>
          <p14:tracePt t="2775" x="4073525" y="7735888"/>
          <p14:tracePt t="2776" x="4197350" y="7735888"/>
          <p14:tracePt t="2777" x="4340225" y="7735888"/>
          <p14:tracePt t="2778" x="4484688" y="7735888"/>
          <p14:tracePt t="2779" x="4629150" y="7735888"/>
          <p14:tracePt t="2780" x="4792663" y="7735888"/>
          <p14:tracePt t="2781" x="4916488" y="7735888"/>
          <p14:tracePt t="2782" x="5060950" y="7735888"/>
          <p14:tracePt t="2783" x="5203825" y="7735888"/>
          <p14:tracePt t="2784" x="5348288" y="7715250"/>
          <p14:tracePt t="2785" x="5472113" y="7694613"/>
          <p14:tracePt t="2786" x="5595938" y="7673975"/>
          <p14:tracePt t="2787" x="5718175" y="7653338"/>
          <p14:tracePt t="2788" x="5862638" y="7632700"/>
          <p14:tracePt t="2789" x="5965825" y="7612063"/>
          <p14:tracePt t="2790" x="6089650" y="7591425"/>
          <p14:tracePt t="2791" x="6211888" y="7570788"/>
          <p14:tracePt t="2792" x="6294438" y="7550150"/>
          <p14:tracePt t="2793" x="6418263" y="7508875"/>
          <p14:tracePt t="2794" x="6500813" y="7488238"/>
          <p14:tracePt t="2795" x="6624638" y="7448550"/>
          <p14:tracePt t="2796" x="6684963" y="7427913"/>
          <p14:tracePt t="2797" x="6788150" y="7386638"/>
          <p14:tracePt t="2798" x="6870700" y="7366000"/>
          <p14:tracePt t="2799" x="6932613" y="7324725"/>
          <p14:tracePt t="2800" x="7035800" y="7304088"/>
          <p14:tracePt t="2801" x="7097713" y="7262813"/>
          <p14:tracePt t="2802" x="7178675" y="7221538"/>
          <p14:tracePt t="2803" x="7240588" y="7200900"/>
          <p14:tracePt t="2804" x="7281863" y="7159625"/>
          <p14:tracePt t="2805" x="7343775" y="7138988"/>
          <p14:tracePt t="2806" x="7426325" y="7097713"/>
          <p14:tracePt t="2807" x="7467600" y="7056438"/>
          <p14:tracePt t="2808" x="7508875" y="7015163"/>
          <p14:tracePt t="2809" x="7550150" y="6994525"/>
          <p14:tracePt t="2810" x="7591425" y="6934200"/>
          <p14:tracePt t="2811" x="7632700" y="6913563"/>
          <p14:tracePt t="2812" x="7653338" y="6872288"/>
          <p14:tracePt t="2813" x="7693025" y="6831013"/>
          <p14:tracePt t="2814" x="7713663" y="6810375"/>
          <p14:tracePt t="2815" x="7754938" y="6769100"/>
          <p14:tracePt t="2818" x="7796213" y="6665913"/>
          <p14:tracePt t="2819" x="7816850" y="6624638"/>
          <p14:tracePt t="2820" x="7816850" y="6583363"/>
          <p14:tracePt t="2821" x="7837488" y="6562725"/>
          <p14:tracePt t="2822" x="7858125" y="6500813"/>
          <p14:tracePt t="2823" x="7878763" y="6459538"/>
          <p14:tracePt t="2824" x="7878763" y="6438900"/>
          <p14:tracePt t="2825" x="7878763" y="6419850"/>
          <p14:tracePt t="2826" x="7878763" y="6378575"/>
          <p14:tracePt t="2827" x="7878763" y="6337300"/>
          <p14:tracePt t="2828" x="7878763" y="6316663"/>
          <p14:tracePt t="2829" x="7878763" y="6275388"/>
          <p14:tracePt t="2830" x="7878763" y="6234113"/>
          <p14:tracePt t="2831" x="7858125" y="6192838"/>
          <p14:tracePt t="2832" x="7837488" y="6172200"/>
          <p14:tracePt t="2833" x="7837488" y="6130925"/>
          <p14:tracePt t="2834" x="7816850" y="6089650"/>
          <p14:tracePt t="2835" x="7796213" y="6069013"/>
          <p14:tracePt t="2836" x="7775575" y="6027738"/>
          <p14:tracePt t="2837" x="7754938" y="5986463"/>
          <p14:tracePt t="2838" x="7734300" y="5945188"/>
          <p14:tracePt t="2839" x="7693025" y="5924550"/>
          <p14:tracePt t="2840" x="7672388" y="5884863"/>
          <p14:tracePt t="2841" x="7632700" y="5864225"/>
          <p14:tracePt t="2842" x="7612063" y="5822950"/>
          <p14:tracePt t="2843" x="7570788" y="5761038"/>
          <p14:tracePt t="2844" x="7508875" y="5740400"/>
          <p14:tracePt t="2846" x="7488238" y="5699125"/>
          <p14:tracePt t="2846" x="7446963" y="5678488"/>
          <p14:tracePt t="2847" x="7385050" y="5637213"/>
          <p14:tracePt t="2848" x="7343775" y="5595938"/>
          <p14:tracePt t="2849" x="7302500" y="5575300"/>
          <p14:tracePt t="2850" x="7261225" y="5554663"/>
          <p14:tracePt t="2851" x="7199313" y="5513388"/>
          <p14:tracePt t="2852" x="7159625" y="5492750"/>
          <p14:tracePt t="2853" x="7118350" y="5451475"/>
          <p14:tracePt t="2854" x="7056438" y="5430838"/>
          <p14:tracePt t="2855" x="6973888" y="5391150"/>
          <p14:tracePt t="2856" x="6932613" y="5370513"/>
          <p14:tracePt t="2857" x="6870700" y="5349875"/>
          <p14:tracePt t="2858" x="6808788" y="5308600"/>
          <p14:tracePt t="2859" x="6746875" y="5287963"/>
          <p14:tracePt t="2860" x="6665913" y="5246688"/>
          <p14:tracePt t="2861" x="6624638" y="5226050"/>
          <p14:tracePt t="2862" x="6542088" y="5205413"/>
          <p14:tracePt t="2863" x="6480175" y="5184775"/>
          <p14:tracePt t="2864" x="6438900" y="5164138"/>
          <p14:tracePt t="2865" x="6356350" y="5122863"/>
          <p14:tracePt t="2866" x="6273800" y="5122863"/>
          <p14:tracePt t="2867" x="6211888" y="5102225"/>
          <p14:tracePt t="2868" x="6151563" y="5060950"/>
          <p14:tracePt t="2869" x="6048375" y="5040313"/>
          <p14:tracePt t="2870" x="5986463" y="5019675"/>
          <p14:tracePt t="2871" x="5924550" y="4999038"/>
          <p14:tracePt t="2872" x="5842000" y="4978400"/>
          <p14:tracePt t="2873" x="5738813" y="4937125"/>
          <p14:tracePt t="2874" x="5657850" y="4916488"/>
          <p14:tracePt t="2875" x="5595938" y="4916488"/>
          <p14:tracePt t="2876" x="5534025" y="4895850"/>
          <p14:tracePt t="2877" x="5451475" y="4876800"/>
          <p14:tracePt t="2878" x="5368925" y="4856163"/>
          <p14:tracePt t="2879" x="5286375" y="4835525"/>
          <p14:tracePt t="2880" x="5224463" y="4814888"/>
          <p14:tracePt t="2881" x="5122863" y="4814888"/>
          <p14:tracePt t="2882" x="5040313" y="4794250"/>
          <p14:tracePt t="2883" x="4978400" y="4773613"/>
          <p14:tracePt t="2884" x="4895850" y="4752975"/>
          <p14:tracePt t="2885" x="4792663" y="4732338"/>
          <p14:tracePt t="2886" x="4730750" y="4711700"/>
          <p14:tracePt t="2887" x="4649788" y="4711700"/>
          <p14:tracePt t="2888" x="4587875" y="4711700"/>
          <p14:tracePt t="2889" x="4525963" y="4691063"/>
          <p14:tracePt t="2890" x="4464050" y="4670425"/>
          <p14:tracePt t="2891" x="4360863" y="4649788"/>
          <p14:tracePt t="2892" x="4298950" y="4649788"/>
          <p14:tracePt t="2893" x="4237038" y="4649788"/>
          <p14:tracePt t="2894" x="4156075" y="4629150"/>
          <p14:tracePt t="2895" x="4094163" y="4629150"/>
          <p14:tracePt t="2898" x="3929063" y="4629150"/>
          <p14:tracePt t="2899" x="3867150" y="4608513"/>
          <p14:tracePt t="2900" x="3784600" y="4608513"/>
          <p14:tracePt t="2901" x="3743325" y="4608513"/>
          <p14:tracePt t="2902" x="3703638" y="4608513"/>
          <p14:tracePt t="2903" x="3621088" y="4587875"/>
          <p14:tracePt t="2904" x="3579813" y="4587875"/>
          <p14:tracePt t="2905" x="3517900" y="4587875"/>
          <p14:tracePt t="2906" x="3476625" y="4587875"/>
          <p14:tracePt t="2907" x="3435350" y="4587875"/>
          <p14:tracePt t="2908" x="3394075" y="4587875"/>
          <p14:tracePt t="2909" x="3352800" y="4587875"/>
          <p14:tracePt t="2910" x="3311525" y="4587875"/>
          <p14:tracePt t="2911" x="3270250" y="4587875"/>
          <p14:tracePt t="2912" x="3228975" y="4587875"/>
          <p14:tracePt t="2913" x="3209925" y="4587875"/>
          <p14:tracePt t="2914" x="3189288" y="4587875"/>
          <p14:tracePt t="2915" x="3148013" y="4587875"/>
          <p14:tracePt t="2916" x="3127375" y="4587875"/>
          <p14:tracePt t="2917" x="3106738" y="4608513"/>
          <p14:tracePt t="2918" x="3065463" y="4608513"/>
          <p14:tracePt t="2919" x="3065463" y="4629150"/>
          <p14:tracePt t="2920" x="3044825" y="4629150"/>
          <p14:tracePt t="2921" x="3003550" y="4629150"/>
          <p14:tracePt t="2922" x="3003550" y="4649788"/>
          <p14:tracePt t="2923" x="2982913" y="4649788"/>
          <p14:tracePt t="2925" x="2962275" y="4670425"/>
          <p14:tracePt t="2926" x="2941638" y="4670425"/>
          <p14:tracePt t="2927" x="2941638" y="4691063"/>
          <p14:tracePt t="2929" x="2921000" y="4711700"/>
          <p14:tracePt t="2931" x="2921000" y="4732338"/>
          <p14:tracePt t="2933" x="2921000" y="4752975"/>
          <p14:tracePt t="2934" x="2921000" y="4773613"/>
          <p14:tracePt t="2937" x="2921000" y="4794250"/>
          <p14:tracePt t="2939" x="2921000" y="4814888"/>
          <p14:tracePt t="2941" x="2941638" y="4835525"/>
          <p14:tracePt t="2942" x="2962275" y="4856163"/>
          <p14:tracePt t="2944" x="2962275" y="4876800"/>
          <p14:tracePt t="2945" x="2982913" y="4895850"/>
          <p14:tracePt t="2946" x="2982913" y="4916488"/>
          <p14:tracePt t="2947" x="3003550" y="4957763"/>
          <p14:tracePt t="2948" x="3024188" y="4957763"/>
          <p14:tracePt t="2949" x="3024188" y="4978400"/>
          <p14:tracePt t="2950" x="3065463" y="4999038"/>
          <p14:tracePt t="2951" x="3065463" y="5019675"/>
          <p14:tracePt t="2952" x="3086100" y="5040313"/>
          <p14:tracePt t="2953" x="3106738" y="5060950"/>
          <p14:tracePt t="2954" x="3148013" y="5102225"/>
          <p14:tracePt t="2955" x="3168650" y="5122863"/>
          <p14:tracePt t="2956" x="3189288" y="5164138"/>
          <p14:tracePt t="2957" x="3228975" y="5184775"/>
          <p14:tracePt t="2958" x="3249613" y="5205413"/>
          <p14:tracePt t="2959" x="3290888" y="5246688"/>
          <p14:tracePt t="2960" x="3332163" y="5267325"/>
          <p14:tracePt t="2961" x="3352800" y="5308600"/>
          <p14:tracePt t="2962" x="3394075" y="5308600"/>
          <p14:tracePt t="2963" x="3435350" y="5349875"/>
          <p14:tracePt t="2964" x="3455988" y="5370513"/>
          <p14:tracePt t="2965" x="3517900" y="5410200"/>
          <p14:tracePt t="2966" x="3538538" y="5430838"/>
          <p14:tracePt t="2967" x="3579813" y="5472113"/>
          <p14:tracePt t="2968" x="3621088" y="5492750"/>
          <p14:tracePt t="2969" x="3662363" y="5513388"/>
          <p14:tracePt t="2970" x="3703638" y="5534025"/>
          <p14:tracePt t="2971" x="3743325" y="5575300"/>
          <p14:tracePt t="2972" x="3805238" y="5595938"/>
          <p14:tracePt t="2973" x="3846513" y="5637213"/>
          <p14:tracePt t="2974" x="3908425" y="5657850"/>
          <p14:tracePt t="2975" x="3949700" y="5678488"/>
          <p14:tracePt t="2976" x="3990975" y="5719763"/>
          <p14:tracePt t="2977" x="4032250" y="5719763"/>
          <p14:tracePt t="2978" x="4094163" y="5761038"/>
          <p14:tracePt t="2979" x="4135438" y="5781675"/>
          <p14:tracePt t="2980" x="4176713" y="5802313"/>
          <p14:tracePt t="2981" x="4216400" y="5843588"/>
          <p14:tracePt t="2982" x="4257675" y="5843588"/>
          <p14:tracePt t="2983" x="4319588" y="5884863"/>
          <p14:tracePt t="2984" x="4360863" y="5905500"/>
          <p14:tracePt t="2985" x="4402138" y="5924550"/>
          <p14:tracePt t="2986" x="4443413" y="5965825"/>
          <p14:tracePt t="2987" x="4505325" y="5965825"/>
          <p14:tracePt t="2988" x="4546600" y="5986463"/>
          <p14:tracePt t="2989" x="4587875" y="6007100"/>
          <p14:tracePt t="2992" x="4710113" y="6069013"/>
          <p14:tracePt t="2993" x="4772025" y="6069013"/>
          <p14:tracePt t="2994" x="4813300" y="6110288"/>
          <p14:tracePt t="2995" x="4833938" y="6130925"/>
          <p14:tracePt t="2996" x="4875213" y="6151563"/>
          <p14:tracePt t="2997" x="4916488" y="6172200"/>
          <p14:tracePt t="2998" x="4957763" y="6192838"/>
          <p14:tracePt t="2999" x="4999038" y="6192838"/>
          <p14:tracePt t="3000" x="5040313" y="6213475"/>
          <p14:tracePt t="3001" x="5060950" y="6234113"/>
          <p14:tracePt t="3002" x="5102225" y="6234113"/>
          <p14:tracePt t="3003" x="5122863" y="6254750"/>
          <p14:tracePt t="3004" x="5164138" y="6275388"/>
          <p14:tracePt t="3005" x="5184775" y="6275388"/>
          <p14:tracePt t="3006" x="5224463" y="6296025"/>
          <p14:tracePt t="3007" x="5245100" y="6316663"/>
          <p14:tracePt t="3008" x="5265738" y="6316663"/>
          <p14:tracePt t="3009" x="5307013" y="6337300"/>
          <p14:tracePt t="3010" x="5327650" y="6337300"/>
          <p14:tracePt t="3011" x="5348288" y="6357938"/>
          <p14:tracePt t="3012" x="5368925" y="6357938"/>
          <p14:tracePt t="3014" x="5389563" y="6378575"/>
          <p14:tracePt t="3015" x="5410200" y="6399213"/>
          <p14:tracePt t="3016" x="5430838" y="6399213"/>
          <p14:tracePt t="3018" x="5451475" y="6399213"/>
          <p14:tracePt t="3021" x="5492750" y="6399213"/>
          <p14:tracePt t="3022" x="5492750" y="6419850"/>
          <p14:tracePt t="3024" x="5513388" y="6419850"/>
          <p14:tracePt t="3029" x="5534025" y="6419850"/>
          <p14:tracePt t="3446" x="5513388" y="6419850"/>
          <p14:tracePt t="3453" x="5492750" y="6419850"/>
          <p14:tracePt t="3458" x="5472113" y="6399213"/>
          <p14:tracePt t="3466" x="5472113" y="6378575"/>
          <p14:tracePt t="3467" x="5451475" y="6378575"/>
          <p14:tracePt t="3488" x="5430838" y="6357938"/>
          <p14:tracePt t="3503" x="5410200" y="6337300"/>
          <p14:tracePt t="3512" x="5389563" y="6337300"/>
          <p14:tracePt t="3513" x="5389563" y="6316663"/>
          <p14:tracePt t="3517" x="5368925" y="6296025"/>
          <p14:tracePt t="3526" x="5348288" y="6296025"/>
          <p14:tracePt t="3527" x="5348288" y="6275388"/>
          <p14:tracePt t="3534" x="5348288" y="6254750"/>
          <p14:tracePt t="3535" x="5327650" y="6254750"/>
          <p14:tracePt t="3542" x="5327650" y="6234113"/>
          <p14:tracePt t="3546" x="5327650" y="6213475"/>
          <p14:tracePt t="3551" x="5307013" y="6213475"/>
          <p14:tracePt t="3555" x="5307013" y="6192838"/>
          <p14:tracePt t="3562" x="5286375" y="6192838"/>
          <p14:tracePt t="3563" x="5286375" y="6172200"/>
          <p14:tracePt t="3573" x="5286375" y="6151563"/>
          <p14:tracePt t="3579" x="5286375" y="6130925"/>
          <p14:tracePt t="3586" x="5286375" y="6110288"/>
          <p14:tracePt t="3597" x="5286375" y="6089650"/>
          <p14:tracePt t="3608" x="5286375" y="6069013"/>
          <p14:tracePt t="3616" x="5286375" y="6048375"/>
          <p14:tracePt t="3630" x="5265738" y="6048375"/>
          <p14:tracePt t="3640" x="5265738" y="6027738"/>
          <p14:tracePt t="3654" x="5265738" y="6007100"/>
          <p14:tracePt t="3660" x="5245100" y="6007100"/>
          <p14:tracePt t="3664" x="5245100" y="5986463"/>
          <p14:tracePt t="3668" x="5245100" y="5965825"/>
          <p14:tracePt t="3670" x="5224463" y="5965825"/>
          <p14:tracePt t="3675" x="5203825" y="5965825"/>
          <p14:tracePt t="3676" x="5203825" y="5945188"/>
          <p14:tracePt t="3681" x="5184775" y="5945188"/>
          <p14:tracePt t="3682" x="5184775" y="5924550"/>
          <p14:tracePt t="3687" x="5164138" y="5924550"/>
          <p14:tracePt t="3691" x="5164138" y="5905500"/>
          <p14:tracePt t="3692" x="5143500" y="5905500"/>
          <p14:tracePt t="3694" x="5122863" y="5905500"/>
          <p14:tracePt t="3699" x="5102225" y="5884863"/>
          <p14:tracePt t="3704" x="5081588" y="5864225"/>
          <p14:tracePt t="3708" x="5060950" y="5864225"/>
          <p14:tracePt t="3710" x="5040313" y="5864225"/>
          <p14:tracePt t="3713" x="5040313" y="5843588"/>
          <p14:tracePt t="3715" x="5019675" y="5843588"/>
          <p14:tracePt t="3718" x="4999038" y="5843588"/>
          <p14:tracePt t="3721" x="4999038" y="5822950"/>
          <p14:tracePt t="3723" x="4978400" y="5822950"/>
          <p14:tracePt t="3725" x="4957763" y="5822950"/>
          <p14:tracePt t="3730" x="4937125" y="5802313"/>
          <p14:tracePt t="3734" x="4916488" y="5802313"/>
          <p14:tracePt t="3739" x="4916488" y="5781675"/>
          <p14:tracePt t="3740" x="4895850" y="5781675"/>
          <p14:tracePt t="3743" x="4875213" y="5781675"/>
          <p14:tracePt t="3750" x="4875213" y="5761038"/>
          <p14:tracePt t="3939" x="4895850" y="5761038"/>
          <p14:tracePt t="3945" x="4916488" y="5761038"/>
          <p14:tracePt t="3948" x="4916488" y="5740400"/>
          <p14:tracePt t="3951" x="4937125" y="5740400"/>
          <p14:tracePt t="3956" x="4957763" y="5740400"/>
          <p14:tracePt t="3958" x="4978400" y="5740400"/>
          <p14:tracePt t="3963" x="4999038" y="5740400"/>
          <p14:tracePt t="3968" x="5019675" y="5740400"/>
          <p14:tracePt t="3972" x="5040313" y="5740400"/>
          <p14:tracePt t="3974" x="5040313" y="5719763"/>
          <p14:tracePt t="3975" x="5060950" y="5719763"/>
          <p14:tracePt t="3980" x="5081588" y="5719763"/>
          <p14:tracePt t="3984" x="5102225" y="5719763"/>
          <p14:tracePt t="3986" x="5102225" y="5699125"/>
          <p14:tracePt t="3989" x="5122863" y="5699125"/>
          <p14:tracePt t="3993" x="5143500" y="5699125"/>
          <p14:tracePt t="3998" x="5164138" y="5699125"/>
          <p14:tracePt t="4005" x="5184775" y="5699125"/>
          <p14:tracePt t="4012" x="5203825" y="5699125"/>
          <p14:tracePt t="4018" x="5224463" y="5699125"/>
          <p14:tracePt t="4024" x="5224463" y="5678488"/>
          <p14:tracePt t="4032" x="5245100" y="5678488"/>
          <p14:tracePt t="4157" x="5224463" y="5678488"/>
          <p14:tracePt t="4162" x="5203825" y="5678488"/>
          <p14:tracePt t="4168" x="5184775" y="5678488"/>
          <p14:tracePt t="4174" x="5164138" y="5678488"/>
          <p14:tracePt t="4179" x="5143500" y="5678488"/>
          <p14:tracePt t="4181" x="5122863" y="5678488"/>
          <p14:tracePt t="4186" x="5102225" y="5678488"/>
          <p14:tracePt t="4191" x="5081588" y="5678488"/>
          <p14:tracePt t="4195" x="5060950" y="5678488"/>
          <p14:tracePt t="4197" x="5040313" y="5678488"/>
          <p14:tracePt t="4200" x="5019675" y="5678488"/>
          <p14:tracePt t="4205" x="4999038" y="5678488"/>
          <p14:tracePt t="4210" x="4978400" y="5678488"/>
          <p14:tracePt t="4213" x="4957763" y="5678488"/>
          <p14:tracePt t="4218" x="4957763" y="5657850"/>
          <p14:tracePt t="4219" x="4937125" y="5657850"/>
          <p14:tracePt t="4226" x="4916488" y="5657850"/>
          <p14:tracePt t="4238" x="4895850" y="5657850"/>
          <p14:tracePt t="4305" x="4916488" y="5657850"/>
          <p14:tracePt t="4308" x="4937125" y="5657850"/>
          <p14:tracePt t="4311" x="4957763" y="5657850"/>
          <p14:tracePt t="4312" x="4978400" y="5657850"/>
          <p14:tracePt t="4315" x="4999038" y="5657850"/>
          <p14:tracePt t="4318" x="5019675" y="5657850"/>
          <p14:tracePt t="4320" x="5040313" y="5678488"/>
          <p14:tracePt t="4321" x="5060950" y="5678488"/>
          <p14:tracePt t="4324" x="5081588" y="5678488"/>
          <p14:tracePt t="4326" x="5102225" y="5678488"/>
          <p14:tracePt t="4328" x="5122863" y="5678488"/>
          <p14:tracePt t="4329" x="5143500" y="5678488"/>
          <p14:tracePt t="4331" x="5164138" y="5678488"/>
          <p14:tracePt t="4334" x="5184775" y="5678488"/>
          <p14:tracePt t="4338" x="5245100" y="5699125"/>
          <p14:tracePt t="4340" x="5265738" y="5699125"/>
          <p14:tracePt t="4342" x="5286375" y="5699125"/>
          <p14:tracePt t="4344" x="5307013" y="5699125"/>
          <p14:tracePt t="4346" x="5327650" y="5699125"/>
          <p14:tracePt t="4349" x="5348288" y="5699125"/>
          <p14:tracePt t="4354" x="5368925" y="5699125"/>
          <p14:tracePt t="4356" x="5389563" y="5699125"/>
          <p14:tracePt t="4365" x="5410200" y="5699125"/>
          <p14:tracePt t="6130" x="5410200" y="5719763"/>
          <p14:tracePt t="6358" x="5410200" y="5740400"/>
          <p14:tracePt t="6365" x="5389563" y="5740400"/>
          <p14:tracePt t="6371" x="5368925" y="5740400"/>
          <p14:tracePt t="6372" x="5368925" y="5761038"/>
          <p14:tracePt t="6382" x="5348288" y="5761038"/>
          <p14:tracePt t="6384" x="5348288" y="5781675"/>
          <p14:tracePt t="6391" x="5348288" y="5802313"/>
          <p14:tracePt t="6393" x="5327650" y="5802313"/>
          <p14:tracePt t="6407" x="5307013" y="5802313"/>
          <p14:tracePt t="6409" x="5307013" y="5822950"/>
          <p14:tracePt t="6419" x="5286375" y="5822950"/>
          <p14:tracePt t="6425" x="5265738" y="5822950"/>
          <p14:tracePt t="6426" x="5265738" y="5843588"/>
          <p14:tracePt t="6437" x="5245100" y="5843588"/>
          <p14:tracePt t="6444" x="5245100" y="5864225"/>
          <p14:tracePt t="6449" x="5224463" y="5884863"/>
          <p14:tracePt t="6459" x="5203825" y="5884863"/>
          <p14:tracePt t="6461" x="5203825" y="5905500"/>
          <p14:tracePt t="6464" x="5184775" y="5905500"/>
          <p14:tracePt t="6474" x="5164138" y="5924550"/>
          <p14:tracePt t="6490" x="5143500" y="5924550"/>
          <p14:tracePt t="6492" x="5143500" y="5945188"/>
          <p14:tracePt t="6497" x="5122863" y="5945188"/>
          <p14:tracePt t="6501" x="5102225" y="5945188"/>
          <p14:tracePt t="6502" x="5102225" y="5965825"/>
          <p14:tracePt t="6517" x="5081588" y="5965825"/>
          <p14:tracePt t="6540" x="5081588" y="5986463"/>
          <p14:tracePt t="6549" x="5060950" y="5986463"/>
          <p14:tracePt t="6634" x="5040313" y="5986463"/>
          <p14:tracePt t="6664" x="5019675" y="5986463"/>
          <p14:tracePt t="6688" x="5019675" y="6007100"/>
          <p14:tracePt t="6698" x="4999038" y="6007100"/>
          <p14:tracePt t="6713" x="4978400" y="6007100"/>
          <p14:tracePt t="6717" x="4978400" y="6027738"/>
          <p14:tracePt t="6724" x="4978400" y="6048375"/>
          <p14:tracePt t="6725" x="4957763" y="6048375"/>
          <p14:tracePt t="6730" x="4937125" y="6048375"/>
          <p14:tracePt t="6740" x="4916488" y="6048375"/>
          <p14:tracePt t="6741" x="4916488" y="6069013"/>
          <p14:tracePt t="6752" x="4895850" y="6069013"/>
          <p14:tracePt t="6768" x="4875213" y="6069013"/>
          <p14:tracePt t="6778" x="4875213" y="6089650"/>
          <p14:tracePt t="6783" x="4854575" y="6089650"/>
          <p14:tracePt t="6805" x="4833938" y="6089650"/>
          <p14:tracePt t="6816" x="4813300" y="6089650"/>
          <p14:tracePt t="6826" x="4792663" y="6089650"/>
          <p14:tracePt t="6829" x="4792663" y="6110288"/>
          <p14:tracePt t="6829" x="4772025" y="6110288"/>
          <p14:tracePt t="6839" x="4751388" y="6110288"/>
          <p14:tracePt t="6845" x="4751388" y="6130925"/>
          <p14:tracePt t="6850" x="4730750" y="6130925"/>
          <p14:tracePt t="6861" x="4710113" y="6130925"/>
          <p14:tracePt t="6867" x="4691063" y="6130925"/>
          <p14:tracePt t="6882" x="4691063" y="6151563"/>
          <p14:tracePt t="6883" x="4670425" y="6151563"/>
          <p14:tracePt t="6895" x="4649788" y="6151563"/>
          <p14:tracePt t="6906" x="4629150" y="6151563"/>
          <p14:tracePt t="6913" x="4629150" y="6172200"/>
          <p14:tracePt t="6915" x="4608513" y="6172200"/>
          <p14:tracePt t="6919" x="4587875" y="6172200"/>
          <p14:tracePt t="6926" x="4567238" y="6172200"/>
          <p14:tracePt t="6936" x="4546600" y="6192838"/>
          <p14:tracePt t="6942" x="4525963" y="6192838"/>
          <p14:tracePt t="6946" x="4505325" y="6192838"/>
          <p14:tracePt t="6956" x="4484688" y="6192838"/>
          <p14:tracePt t="6966" x="4464050" y="6192838"/>
          <p14:tracePt t="6969" x="4464050" y="6213475"/>
          <p14:tracePt t="6987" x="4443413" y="6213475"/>
          <p14:tracePt t="6991" x="4422775" y="6213475"/>
          <p14:tracePt t="7005" x="4402138" y="6213475"/>
          <p14:tracePt t="7020" x="4381500" y="6213475"/>
          <p14:tracePt t="7032" x="4360863" y="6213475"/>
          <p14:tracePt t="7034" x="4340225" y="6213475"/>
          <p14:tracePt t="7040" x="4319588" y="6213475"/>
          <p14:tracePt t="7047" x="4298950" y="6213475"/>
          <p14:tracePt t="7053" x="4278313" y="6213475"/>
          <p14:tracePt t="7059" x="4257675" y="6213475"/>
          <p14:tracePt t="7064" x="4237038" y="6213475"/>
          <p14:tracePt t="7071" x="4216400" y="6213475"/>
          <p14:tracePt t="7078" x="4197350" y="6213475"/>
          <p14:tracePt t="7084" x="4176713" y="6213475"/>
          <p14:tracePt t="7107" x="4156075" y="6213475"/>
          <p14:tracePt t="10566" x="4176713" y="6213475"/>
          <p14:tracePt t="10568" x="4197350" y="6213475"/>
          <p14:tracePt t="10570" x="4216400" y="6213475"/>
          <p14:tracePt t="10573" x="4237038" y="6213475"/>
          <p14:tracePt t="10575" x="4257675" y="6213475"/>
          <p14:tracePt t="10577" x="4278313" y="6213475"/>
          <p14:tracePt t="10579" x="4298950" y="6213475"/>
          <p14:tracePt t="10581" x="4319588" y="6213475"/>
          <p14:tracePt t="10585" x="4340225" y="6213475"/>
          <p14:tracePt t="10586" x="4360863" y="6213475"/>
          <p14:tracePt t="10589" x="4381500" y="6213475"/>
          <p14:tracePt t="10593" x="4402138" y="6213475"/>
          <p14:tracePt t="10595" x="4422775" y="6213475"/>
          <p14:tracePt t="10596" x="4443413" y="6213475"/>
          <p14:tracePt t="10599" x="4464050" y="6213475"/>
          <p14:tracePt t="10605" x="4484688" y="6234113"/>
          <p14:tracePt t="10609" x="4505325" y="6234113"/>
          <p14:tracePt t="10613" x="4525963" y="6234113"/>
          <p14:tracePt t="10624" x="4546600" y="6234113"/>
          <p14:tracePt t="10634" x="4567238" y="6234113"/>
          <p14:tracePt t="10643" x="4587875" y="6234113"/>
          <p14:tracePt t="10645" x="4608513" y="6234113"/>
          <p14:tracePt t="10651" x="4629150" y="6234113"/>
          <p14:tracePt t="10656" x="4649788" y="6234113"/>
          <p14:tracePt t="10660" x="4670425" y="6234113"/>
          <p14:tracePt t="10663" x="4691063" y="6234113"/>
          <p14:tracePt t="10667" x="4710113" y="6234113"/>
          <p14:tracePt t="10670" x="4730750" y="6234113"/>
          <p14:tracePt t="10673" x="4751388" y="6234113"/>
          <p14:tracePt t="10675" x="4772025" y="6234113"/>
          <p14:tracePt t="10679" x="4792663" y="6234113"/>
          <p14:tracePt t="10680" x="4792663" y="6254750"/>
          <p14:tracePt t="10681" x="4813300" y="6254750"/>
          <p14:tracePt t="10685" x="4833938" y="6254750"/>
          <p14:tracePt t="10686" x="4854575" y="6254750"/>
          <p14:tracePt t="10690" x="4875213" y="6254750"/>
          <p14:tracePt t="10693" x="4895850" y="6254750"/>
          <p14:tracePt t="10695" x="4916488" y="6254750"/>
          <p14:tracePt t="10699" x="4937125" y="6254750"/>
          <p14:tracePt t="10699" x="4957763" y="6254750"/>
          <p14:tracePt t="10702" x="4978400" y="6254750"/>
          <p14:tracePt t="10705" x="4999038" y="6254750"/>
          <p14:tracePt t="10707" x="5019675" y="6254750"/>
          <p14:tracePt t="10708" x="5040313" y="6275388"/>
          <p14:tracePt t="10710" x="5060950" y="6275388"/>
          <p14:tracePt t="10713" x="5081588" y="6275388"/>
          <p14:tracePt t="10716" x="5102225" y="6275388"/>
          <p14:tracePt t="10717" x="5122863" y="6275388"/>
          <p14:tracePt t="10719" x="5143500" y="6275388"/>
          <p14:tracePt t="10721" x="5164138" y="6275388"/>
          <p14:tracePt t="10724" x="5184775" y="6275388"/>
          <p14:tracePt t="10725" x="5203825" y="6275388"/>
          <p14:tracePt t="10728" x="5224463" y="6275388"/>
          <p14:tracePt t="10731" x="5245100" y="6275388"/>
          <p14:tracePt t="10734" x="5265738" y="6275388"/>
          <p14:tracePt t="10735" x="5286375" y="6275388"/>
          <p14:tracePt t="10738" x="5307013" y="6296025"/>
          <p14:tracePt t="10740" x="5327650" y="6296025"/>
          <p14:tracePt t="10743" x="5348288" y="6296025"/>
          <p14:tracePt t="10745" x="5368925" y="6296025"/>
          <p14:tracePt t="10749" x="5389563" y="6296025"/>
          <p14:tracePt t="10754" x="5410200" y="6296025"/>
          <p14:tracePt t="10764" x="5410200" y="6316663"/>
          <p14:tracePt t="10764" x="5430838" y="6316663"/>
          <p14:tracePt t="10954" x="5451475" y="6316663"/>
          <p14:tracePt t="10985" x="5451475" y="6296025"/>
          <p14:tracePt t="10989" x="5472113" y="6296025"/>
          <p14:tracePt t="10996" x="5492750" y="6296025"/>
          <p14:tracePt t="11000" x="5492750" y="6275388"/>
          <p14:tracePt t="11002" x="5513388" y="6275388"/>
          <p14:tracePt t="11005" x="5534025" y="6275388"/>
          <p14:tracePt t="11009" x="5554663" y="6254750"/>
          <p14:tracePt t="11013" x="5575300" y="6254750"/>
          <p14:tracePt t="11020" x="5595938" y="6254750"/>
          <p14:tracePt t="11023" x="5616575" y="6254750"/>
          <p14:tracePt t="11030" x="5637213" y="6254750"/>
          <p14:tracePt t="11035" x="5657850" y="6254750"/>
          <p14:tracePt t="11042" x="5678488" y="6254750"/>
          <p14:tracePt t="11053" x="5697538" y="6254750"/>
          <p14:tracePt t="11057" x="5697538" y="6275388"/>
          <p14:tracePt t="11067" x="5697538" y="6296025"/>
          <p14:tracePt t="11076" x="5678488" y="6296025"/>
          <p14:tracePt t="11371" x="5657850" y="6296025"/>
          <p14:tracePt t="11380" x="5637213" y="6296025"/>
          <p14:tracePt t="11382" x="5637213" y="6275388"/>
          <p14:tracePt t="11389" x="5637213" y="6254750"/>
          <p14:tracePt t="11400" x="5637213" y="6234113"/>
          <p14:tracePt t="11406" x="5637213" y="6213475"/>
          <p14:tracePt t="11422" x="5616575" y="6213475"/>
          <p14:tracePt t="11983" x="5595938" y="6213475"/>
          <p14:tracePt t="11995" x="5575300" y="6213475"/>
          <p14:tracePt t="11999" x="5554663" y="6213475"/>
          <p14:tracePt t="12002" x="5554663" y="6234113"/>
          <p14:tracePt t="12004" x="5534025" y="6234113"/>
          <p14:tracePt t="12006" x="5513388" y="6234113"/>
          <p14:tracePt t="12009" x="5492750" y="6254750"/>
          <p14:tracePt t="12012" x="5472113" y="6254750"/>
          <p14:tracePt t="12014" x="5451475" y="6275388"/>
          <p14:tracePt t="12016" x="5430838" y="6275388"/>
          <p14:tracePt t="12018" x="5410200" y="6275388"/>
          <p14:tracePt t="12020" x="5389563" y="6296025"/>
          <p14:tracePt t="12022" x="5368925" y="6296025"/>
          <p14:tracePt t="12023" x="5348288" y="6316663"/>
          <p14:tracePt t="12025" x="5327650" y="6316663"/>
          <p14:tracePt t="12026" x="5307013" y="6337300"/>
          <p14:tracePt t="12027" x="5286375" y="6337300"/>
          <p14:tracePt t="12029" x="5265738" y="6337300"/>
          <p14:tracePt t="12030" x="5245100" y="6337300"/>
          <p14:tracePt t="12031" x="5224463" y="6357938"/>
          <p14:tracePt t="12032" x="5203825" y="6357938"/>
          <p14:tracePt t="12033" x="5203825" y="6378575"/>
          <p14:tracePt t="12034" x="5184775" y="6378575"/>
          <p14:tracePt t="12035" x="5164138" y="6378575"/>
          <p14:tracePt t="12036" x="5143500" y="6378575"/>
          <p14:tracePt t="12037" x="5143500" y="6399213"/>
          <p14:tracePt t="12038" x="5102225" y="6399213"/>
          <p14:tracePt t="12040" x="5081588" y="6419850"/>
          <p14:tracePt t="12041" x="5040313" y="6419850"/>
          <p14:tracePt t="12042" x="5040313" y="6438900"/>
          <p14:tracePt t="12043" x="5019675" y="6438900"/>
          <p14:tracePt t="12044" x="4978400" y="6438900"/>
          <p14:tracePt t="12046" x="4937125" y="6438900"/>
          <p14:tracePt t="12047" x="4937125" y="6459538"/>
          <p14:tracePt t="12048" x="4916488" y="6459538"/>
          <p14:tracePt t="12049" x="4895850" y="6459538"/>
          <p14:tracePt t="12050" x="4875213" y="6480175"/>
          <p14:tracePt t="12051" x="4854575" y="6480175"/>
          <p14:tracePt t="12052" x="4833938" y="6500813"/>
          <p14:tracePt t="12053" x="4813300" y="6500813"/>
          <p14:tracePt t="12054" x="4792663" y="6500813"/>
          <p14:tracePt t="12055" x="4772025" y="6500813"/>
          <p14:tracePt t="12058" x="4710113" y="6521450"/>
          <p14:tracePt t="12059" x="4710113" y="6542088"/>
          <p14:tracePt t="12060" x="4691063" y="6542088"/>
          <p14:tracePt t="12061" x="4670425" y="6542088"/>
          <p14:tracePt t="12062" x="4649788" y="6542088"/>
          <p14:tracePt t="12063" x="4629150" y="6562725"/>
          <p14:tracePt t="12065" x="4608513" y="6562725"/>
          <p14:tracePt t="12067" x="4587875" y="6562725"/>
          <p14:tracePt t="12068" x="4567238" y="6562725"/>
          <p14:tracePt t="12069" x="4525963" y="6562725"/>
          <p14:tracePt t="12071" x="4505325" y="6583363"/>
          <p14:tracePt t="12073" x="4484688" y="6583363"/>
          <p14:tracePt t="12075" x="4464050" y="6583363"/>
          <p14:tracePt t="12076" x="4443413" y="6583363"/>
          <p14:tracePt t="12078" x="4422775" y="6583363"/>
          <p14:tracePt t="12080" x="4402138" y="6583363"/>
          <p14:tracePt t="12081" x="4381500" y="6583363"/>
          <p14:tracePt t="12083" x="4360863" y="6583363"/>
          <p14:tracePt t="12084" x="4360863" y="6604000"/>
          <p14:tracePt t="12085" x="4340225" y="6604000"/>
          <p14:tracePt t="12087" x="4319588" y="6604000"/>
          <p14:tracePt t="12090" x="4298950" y="6604000"/>
          <p14:tracePt t="12091" x="4278313" y="6604000"/>
          <p14:tracePt t="12094" x="4257675" y="6604000"/>
          <p14:tracePt t="12096" x="4257675" y="6624638"/>
          <p14:tracePt t="12097" x="4237038" y="6624638"/>
          <p14:tracePt t="12100" x="4216400" y="6624638"/>
          <p14:tracePt t="12102" x="4197350" y="6624638"/>
          <p14:tracePt t="12107" x="4176713" y="6624638"/>
          <p14:tracePt t="12109" x="4156075" y="6624638"/>
          <p14:tracePt t="12113" x="4135438" y="6624638"/>
          <p14:tracePt t="12115" x="4114800" y="6624638"/>
          <p14:tracePt t="12120" x="4114800" y="6645275"/>
          <p14:tracePt t="12121" x="4094163" y="6645275"/>
          <p14:tracePt t="12129" x="4073525" y="6645275"/>
          <p14:tracePt t="12138" x="4052888" y="6645275"/>
          <p14:tracePt t="12142" x="4052888" y="6665913"/>
          <p14:tracePt t="12150" x="4032250" y="6665913"/>
          <p14:tracePt t="12155" x="4011613" y="6665913"/>
          <p14:tracePt t="12162" x="4011613" y="6686550"/>
          <p14:tracePt t="12164" x="3990975" y="6686550"/>
          <p14:tracePt t="12169" x="3990975" y="6707188"/>
          <p14:tracePt t="12173" x="3970338" y="6707188"/>
          <p14:tracePt t="12181" x="3949700" y="6727825"/>
          <p14:tracePt t="12184" x="3929063" y="6727825"/>
          <p14:tracePt t="12191" x="3908425" y="6727825"/>
          <p14:tracePt t="12192" x="3908425" y="6748463"/>
          <p14:tracePt t="12198" x="3887788" y="6748463"/>
          <p14:tracePt t="12202" x="3887788" y="6769100"/>
          <p14:tracePt t="12203" x="3867150" y="6769100"/>
          <p14:tracePt t="12206" x="3846513" y="6769100"/>
          <p14:tracePt t="12213" x="3825875" y="6789738"/>
          <p14:tracePt t="12222" x="3805238" y="6789738"/>
          <p14:tracePt t="12233" x="3784600" y="6789738"/>
          <p14:tracePt t="12234" x="3784600" y="6810375"/>
          <p14:tracePt t="12240" x="3763963" y="6810375"/>
          <p14:tracePt t="12252" x="3743325" y="6810375"/>
          <p14:tracePt t="12264" x="3722688" y="6810375"/>
          <p14:tracePt t="12269" x="3722688" y="6831013"/>
          <p14:tracePt t="12293" x="3703638" y="6831013"/>
          <p14:tracePt t="12299" x="3683000" y="6831013"/>
          <p14:tracePt t="12310" x="3662363" y="6831013"/>
          <p14:tracePt t="12312" x="3662363" y="6851650"/>
          <p14:tracePt t="12319" x="3641725" y="6851650"/>
          <p14:tracePt t="12325" x="3621088" y="6872288"/>
          <p14:tracePt t="12328" x="3600450" y="6872288"/>
          <p14:tracePt t="12332" x="3579813" y="6872288"/>
          <p14:tracePt t="12337" x="3559175" y="6872288"/>
          <p14:tracePt t="12341" x="3538538" y="6872288"/>
          <p14:tracePt t="12343" x="3517900" y="6872288"/>
          <p14:tracePt t="12348" x="3497263" y="6872288"/>
          <p14:tracePt t="12353" x="3476625" y="6872288"/>
          <p14:tracePt t="12358" x="3455988" y="6872288"/>
          <p14:tracePt t="12360" x="3435350" y="6872288"/>
          <p14:tracePt t="12364" x="3414713" y="6872288"/>
          <p14:tracePt t="12370" x="3394075" y="6872288"/>
          <p14:tracePt t="12375" x="3373438" y="6872288"/>
          <p14:tracePt t="12385" x="3352800" y="6872288"/>
          <p14:tracePt t="12524" x="3373438" y="6872288"/>
          <p14:tracePt t="12532" x="3394075" y="6872288"/>
          <p14:tracePt t="12540" x="3414713" y="6872288"/>
          <p14:tracePt t="12545" x="3435350" y="6872288"/>
          <p14:tracePt t="12546" x="3455988" y="6851650"/>
          <p14:tracePt t="12553" x="3476625" y="6851650"/>
          <p14:tracePt t="12558" x="3497263" y="6851650"/>
          <p14:tracePt t="12565" x="3517900" y="6851650"/>
          <p14:tracePt t="12572" x="3538538" y="6851650"/>
          <p14:tracePt t="12573" x="3538538" y="6831013"/>
          <p14:tracePt t="12581" x="3559175" y="6831013"/>
          <p14:tracePt t="13110" x="3579813" y="6831013"/>
          <p14:tracePt t="13138" x="3600450" y="6831013"/>
          <p14:tracePt t="13142" x="3621088" y="6831013"/>
          <p14:tracePt t="13147" x="3641725" y="6831013"/>
          <p14:tracePt t="13152" x="3662363" y="6831013"/>
          <p14:tracePt t="13157" x="3683000" y="6831013"/>
          <p14:tracePt t="13160" x="3703638" y="6831013"/>
          <p14:tracePt t="13165" x="3722688" y="6831013"/>
          <p14:tracePt t="13170" x="3743325" y="6831013"/>
          <p14:tracePt t="13175" x="3763963" y="6831013"/>
          <p14:tracePt t="13177" x="3784600" y="6831013"/>
          <p14:tracePt t="13181" x="3805238" y="6831013"/>
          <p14:tracePt t="13186" x="3825875" y="6831013"/>
          <p14:tracePt t="13192" x="3846513" y="6831013"/>
          <p14:tracePt t="13196" x="3887788" y="6831013"/>
          <p14:tracePt t="13199" x="3908425" y="6831013"/>
          <p14:tracePt t="13202" x="3929063" y="6831013"/>
          <p14:tracePt t="13204" x="3949700" y="6831013"/>
          <p14:tracePt t="13207" x="3970338" y="6831013"/>
          <p14:tracePt t="13210" x="3990975" y="6831013"/>
          <p14:tracePt t="13213" x="4011613" y="6831013"/>
          <p14:tracePt t="13215" x="4032250" y="6831013"/>
          <p14:tracePt t="13219" x="4052888" y="6851650"/>
          <p14:tracePt t="13222" x="4073525" y="6851650"/>
          <p14:tracePt t="13225" x="4094163" y="6851650"/>
          <p14:tracePt t="13227" x="4114800" y="6851650"/>
          <p14:tracePt t="13229" x="4135438" y="6872288"/>
          <p14:tracePt t="13232" x="4156075" y="6872288"/>
          <p14:tracePt t="13235" x="4176713" y="6872288"/>
          <p14:tracePt t="13236" x="4197350" y="6872288"/>
          <p14:tracePt t="13237" x="4216400" y="6872288"/>
          <p14:tracePt t="13240" x="4237038" y="6872288"/>
          <p14:tracePt t="13242" x="4257675" y="6872288"/>
          <p14:tracePt t="13245" x="4278313" y="6872288"/>
          <p14:tracePt t="13246" x="4298950" y="6872288"/>
          <p14:tracePt t="13248" x="4319588" y="6872288"/>
          <p14:tracePt t="13251" x="4340225" y="6872288"/>
          <p14:tracePt t="13252" x="4360863" y="6872288"/>
          <p14:tracePt t="13254" x="4381500" y="6872288"/>
          <p14:tracePt t="13257" x="4402138" y="6872288"/>
          <p14:tracePt t="13259" x="4422775" y="6872288"/>
          <p14:tracePt t="13262" x="4443413" y="6872288"/>
          <p14:tracePt t="13263" x="4464050" y="6872288"/>
          <p14:tracePt t="13266" x="4484688" y="6872288"/>
          <p14:tracePt t="13268" x="4505325" y="6872288"/>
          <p14:tracePt t="13272" x="4525963" y="6872288"/>
          <p14:tracePt t="13274" x="4546600" y="6872288"/>
          <p14:tracePt t="13276" x="4567238" y="6872288"/>
          <p14:tracePt t="13280" x="4587875" y="6872288"/>
          <p14:tracePt t="13285" x="4608513" y="6851650"/>
          <p14:tracePt t="13288" x="4629150" y="6851650"/>
          <p14:tracePt t="13294" x="4649788" y="6851650"/>
          <p14:tracePt t="13306" x="4670425" y="6851650"/>
          <p14:tracePt t="13326" x="4691063" y="6851650"/>
          <p14:tracePt t="13331" x="4710113" y="6851650"/>
          <p14:tracePt t="13343" x="4730750" y="6851650"/>
          <p14:tracePt t="13348" x="4730750" y="6831013"/>
          <p14:tracePt t="13352" x="4751388" y="6831013"/>
          <p14:tracePt t="13361" x="4772025" y="6831013"/>
          <p14:tracePt t="13366" x="4792663" y="6831013"/>
          <p14:tracePt t="13378" x="4813300" y="6831013"/>
          <p14:tracePt t="13389" x="4833938" y="6831013"/>
          <p14:tracePt t="13401" x="4854575" y="6831013"/>
          <p14:tracePt t="13405" x="4875213" y="6831013"/>
          <p14:tracePt t="13412" x="4875213" y="6810375"/>
          <p14:tracePt t="13418" x="4895850" y="6810375"/>
          <p14:tracePt t="13432" x="4916488" y="6810375"/>
          <p14:tracePt t="13457" x="4937125" y="6810375"/>
          <p14:tracePt t="13483" x="4957763" y="6810375"/>
          <p14:tracePt t="13497" x="4957763" y="6789738"/>
          <p14:tracePt t="14304" x="4999038" y="6789738"/>
          <p14:tracePt t="14304" x="5019675" y="6789738"/>
          <p14:tracePt t="14306" x="5040313" y="6789738"/>
          <p14:tracePt t="14307" x="5060950" y="6789738"/>
          <p14:tracePt t="14310" x="5081588" y="6789738"/>
          <p14:tracePt t="14313" x="5122863" y="6789738"/>
          <p14:tracePt t="14315" x="5143500" y="6789738"/>
          <p14:tracePt t="14316" x="5164138" y="6789738"/>
          <p14:tracePt t="14318" x="5203825" y="6789738"/>
          <p14:tracePt t="14320" x="5224463" y="6789738"/>
          <p14:tracePt t="14321" x="5245100" y="6810375"/>
          <p14:tracePt t="14322" x="5265738" y="6810375"/>
          <p14:tracePt t="14323" x="5286375" y="6810375"/>
          <p14:tracePt t="14325" x="5327650" y="6810375"/>
          <p14:tracePt t="14326" x="5348288" y="6810375"/>
          <p14:tracePt t="14328" x="5389563" y="6810375"/>
          <p14:tracePt t="14329" x="5389563" y="6831013"/>
          <p14:tracePt t="14330" x="5410200" y="6831013"/>
          <p14:tracePt t="14331" x="5430838" y="6831013"/>
          <p14:tracePt t="14332" x="5451475" y="6851650"/>
          <p14:tracePt t="14333" x="5492750" y="6851650"/>
          <p14:tracePt t="14334" x="5513388" y="6851650"/>
          <p14:tracePt t="14336" x="5534025" y="6851650"/>
          <p14:tracePt t="14337" x="5575300" y="6851650"/>
          <p14:tracePt t="14338" x="5595938" y="6872288"/>
          <p14:tracePt t="14339" x="5637213" y="6872288"/>
          <p14:tracePt t="14340" x="5657850" y="6872288"/>
          <p14:tracePt t="14341" x="5678488" y="6872288"/>
          <p14:tracePt t="14342" x="5718175" y="6872288"/>
          <p14:tracePt t="14343" x="5738813" y="6892925"/>
          <p14:tracePt t="14344" x="5759450" y="6892925"/>
          <p14:tracePt t="14345" x="5800725" y="6892925"/>
          <p14:tracePt t="14346" x="5821363" y="6913563"/>
          <p14:tracePt t="14347" x="5842000" y="6913563"/>
          <p14:tracePt t="14348" x="5862638" y="6913563"/>
          <p14:tracePt t="14349" x="5883275" y="6913563"/>
          <p14:tracePt t="14352" x="5945188" y="6934200"/>
          <p14:tracePt t="14353" x="5965825" y="6953250"/>
          <p14:tracePt t="14354" x="6007100" y="6953250"/>
          <p14:tracePt t="14355" x="6027738" y="6953250"/>
          <p14:tracePt t="14356" x="6048375" y="6953250"/>
          <p14:tracePt t="14357" x="6089650" y="6953250"/>
          <p14:tracePt t="14358" x="6110288" y="6953250"/>
          <p14:tracePt t="14359" x="6130925" y="6973888"/>
          <p14:tracePt t="14360" x="6151563" y="6973888"/>
          <p14:tracePt t="14361" x="6172200" y="6973888"/>
          <p14:tracePt t="14362" x="6191250" y="6994525"/>
          <p14:tracePt t="14363" x="6232525" y="6994525"/>
          <p14:tracePt t="14365" x="6253163" y="6994525"/>
          <p14:tracePt t="14367" x="6294438" y="7015163"/>
          <p14:tracePt t="14368" x="6335713" y="7015163"/>
          <p14:tracePt t="14369" x="6356350" y="7015163"/>
          <p14:tracePt t="14371" x="6397625" y="7035800"/>
          <p14:tracePt t="14373" x="6418263" y="7035800"/>
          <p14:tracePt t="14374" x="6438900" y="7035800"/>
          <p14:tracePt t="14375" x="6459538" y="7035800"/>
          <p14:tracePt t="14376" x="6480175" y="7056438"/>
          <p14:tracePt t="14377" x="6500813" y="7056438"/>
          <p14:tracePt t="14378" x="6521450" y="7056438"/>
          <p14:tracePt t="14380" x="6542088" y="7056438"/>
          <p14:tracePt t="14381" x="6562725" y="7056438"/>
          <p14:tracePt t="14382" x="6583363" y="7056438"/>
          <p14:tracePt t="14383" x="6604000" y="7077075"/>
          <p14:tracePt t="14385" x="6645275" y="7077075"/>
          <p14:tracePt t="14387" x="6665913" y="7077075"/>
          <p14:tracePt t="14388" x="6665913" y="7097713"/>
          <p14:tracePt t="14389" x="6684963" y="7097713"/>
          <p14:tracePt t="14391" x="6705600" y="7097713"/>
          <p14:tracePt t="14392" x="6726238" y="7097713"/>
          <p14:tracePt t="14394" x="6746875" y="7097713"/>
          <p14:tracePt t="14396" x="6767513" y="7097713"/>
          <p14:tracePt t="14397" x="6788150" y="7097713"/>
          <p14:tracePt t="14399" x="6808788" y="7118350"/>
          <p14:tracePt t="14402" x="6829425" y="7118350"/>
          <p14:tracePt t="14405" x="6850063" y="7118350"/>
          <p14:tracePt t="14407" x="6870700" y="7118350"/>
          <p14:tracePt t="14410" x="6891338" y="7118350"/>
          <p14:tracePt t="14417" x="6911975" y="7118350"/>
          <p14:tracePt t="14578" x="6932613" y="7118350"/>
          <p14:tracePt t="14581" x="6932613" y="7138988"/>
          <p14:tracePt t="14584" x="6953250" y="7138988"/>
          <p14:tracePt t="14593" x="6973888" y="7138988"/>
          <p14:tracePt t="14597" x="6994525" y="7138988"/>
          <p14:tracePt t="14602" x="7015163" y="7138988"/>
          <p14:tracePt t="14607" x="7035800" y="7138988"/>
          <p14:tracePt t="14608" x="7056438" y="7159625"/>
          <p14:tracePt t="14612" x="7077075" y="7159625"/>
          <p14:tracePt t="14615" x="7097713" y="7159625"/>
          <p14:tracePt t="14619" x="7118350" y="7159625"/>
          <p14:tracePt t="14621" x="7138988" y="7159625"/>
          <p14:tracePt t="14625" x="7159625" y="7159625"/>
          <p14:tracePt t="14626" x="7159625" y="7180263"/>
          <p14:tracePt t="14629" x="7178675" y="7180263"/>
          <p14:tracePt t="14633" x="7199313" y="7200900"/>
          <p14:tracePt t="14635" x="7219950" y="7200900"/>
          <p14:tracePt t="14639" x="7240588" y="7200900"/>
          <p14:tracePt t="14643" x="7261225" y="7200900"/>
          <p14:tracePt t="14648" x="7281863" y="7200900"/>
          <p14:tracePt t="14651" x="7302500" y="7200900"/>
          <p14:tracePt t="14657" x="7323138" y="7200900"/>
          <p14:tracePt t="14663" x="7343775" y="7200900"/>
          <p14:tracePt t="14672" x="7364413" y="7200900"/>
          <p14:tracePt t="14686" x="7385050" y="7200900"/>
          <p14:tracePt t="14694" x="7405688" y="7200900"/>
          <p14:tracePt t="14698" x="7426325" y="7200900"/>
          <p14:tracePt t="14708" x="7446963" y="7200900"/>
          <p14:tracePt t="14711" x="7467600" y="7200900"/>
          <p14:tracePt t="14713" x="7467600" y="7180263"/>
          <p14:tracePt t="14715" x="7488238" y="7180263"/>
          <p14:tracePt t="14718" x="7508875" y="7180263"/>
          <p14:tracePt t="14720" x="7529513" y="7180263"/>
          <p14:tracePt t="14721" x="7550150" y="7180263"/>
          <p14:tracePt t="14723" x="7570788" y="7180263"/>
          <p14:tracePt t="14724" x="7570788" y="7159625"/>
          <p14:tracePt t="14725" x="7591425" y="7159625"/>
          <p14:tracePt t="14726" x="7612063" y="7159625"/>
          <p14:tracePt t="14727" x="7632700" y="7159625"/>
          <p14:tracePt t="14728" x="7653338" y="7159625"/>
          <p14:tracePt t="14729" x="7672388" y="7159625"/>
          <p14:tracePt t="14730" x="7693025" y="7138988"/>
          <p14:tracePt t="14731" x="7713663" y="7138988"/>
          <p14:tracePt t="14732" x="7734300" y="7138988"/>
          <p14:tracePt t="14733" x="7775575" y="7138988"/>
          <p14:tracePt t="14734" x="7796213" y="7118350"/>
          <p14:tracePt t="14736" x="7837488" y="7118350"/>
          <p14:tracePt t="14737" x="7858125" y="7118350"/>
          <p14:tracePt t="14738" x="7878763" y="7118350"/>
          <p14:tracePt t="14739" x="7899400" y="7097713"/>
          <p14:tracePt t="14740" x="7920038" y="7097713"/>
          <p14:tracePt t="14741" x="7940675" y="7097713"/>
          <p14:tracePt t="14742" x="7961313" y="7097713"/>
          <p14:tracePt t="14743" x="7981950" y="7077075"/>
          <p14:tracePt t="14744" x="8002588" y="7077075"/>
          <p14:tracePt t="14745" x="8023225" y="7056438"/>
          <p14:tracePt t="14746" x="8043863" y="7056438"/>
          <p14:tracePt t="14748" x="8064500" y="7056438"/>
          <p14:tracePt t="14749" x="8085138" y="7035800"/>
          <p14:tracePt t="14750" x="8105775" y="7035800"/>
          <p14:tracePt t="14752" x="8126413" y="7015163"/>
          <p14:tracePt t="14753" x="8126413" y="6994525"/>
          <p14:tracePt t="14754" x="8147050" y="6994525"/>
          <p14:tracePt t="14756" x="8166100" y="6994525"/>
          <p14:tracePt t="14758" x="8186738" y="6973888"/>
          <p14:tracePt t="14759" x="8207375" y="6973888"/>
          <p14:tracePt t="14761" x="8228013" y="6973888"/>
          <p14:tracePt t="14762" x="8228013" y="6953250"/>
          <p14:tracePt t="14765" x="8248650" y="6953250"/>
          <p14:tracePt t="14768" x="8269288" y="6953250"/>
          <p14:tracePt t="14770" x="8269288" y="6934200"/>
          <p14:tracePt t="14797" x="8289925" y="6934200"/>
          <p14:tracePt t="14816" x="8289925" y="6913563"/>
          <p14:tracePt t="14823" x="8289925" y="6892925"/>
          <p14:tracePt t="14831" x="8289925" y="6872288"/>
          <p14:tracePt t="14837" x="8289925" y="6851650"/>
          <p14:tracePt t="14841" x="8289925" y="6831013"/>
          <p14:tracePt t="14854" x="8289925" y="6810375"/>
          <p14:tracePt t="14866" x="8269288" y="6810375"/>
          <p14:tracePt t="14880" x="8269288" y="6789738"/>
          <p14:tracePt t="14910" x="8248650" y="6789738"/>
          <p14:tracePt t="14915" x="8228013" y="6769100"/>
          <p14:tracePt t="14925" x="8207375" y="6769100"/>
          <p14:tracePt t="14939" x="8186738" y="6769100"/>
          <p14:tracePt t="14962" x="8166100" y="6769100"/>
          <p14:tracePt t="14977" x="8147050" y="6769100"/>
          <p14:tracePt t="15000" x="8126413" y="6769100"/>
          <p14:tracePt t="15009" x="8126413" y="6748463"/>
          <p14:tracePt t="15032" x="8126413" y="6727825"/>
          <p14:tracePt t="15035" x="8105775" y="6727825"/>
          <p14:tracePt t="15059" x="8085138" y="6727825"/>
          <p14:tracePt t="15063" x="8064500" y="6727825"/>
          <p14:tracePt t="15069" x="8043863" y="6727825"/>
          <p14:tracePt t="15074" x="8023225" y="6727825"/>
          <p14:tracePt t="15078" x="8002588" y="6727825"/>
          <p14:tracePt t="15080" x="7981950" y="6727825"/>
          <p14:tracePt t="15084" x="7961313" y="6727825"/>
          <p14:tracePt t="15086" x="7940675" y="6727825"/>
          <p14:tracePt t="15090" x="7920038" y="6727825"/>
          <p14:tracePt t="15091" x="7899400" y="6727825"/>
          <p14:tracePt t="15095" x="7878763" y="6727825"/>
          <p14:tracePt t="15099" x="7858125" y="6748463"/>
          <p14:tracePt t="15102" x="7837488" y="6748463"/>
          <p14:tracePt t="15103" x="7837488" y="6769100"/>
          <p14:tracePt t="15104" x="7816850" y="6769100"/>
          <p14:tracePt t="15108" x="7796213" y="6769100"/>
          <p14:tracePt t="15111" x="7775575" y="6789738"/>
          <p14:tracePt t="15115" x="7754938" y="6789738"/>
          <p14:tracePt t="15117" x="7734300" y="6810375"/>
          <p14:tracePt t="15121" x="7713663" y="6810375"/>
          <p14:tracePt t="15123" x="7693025" y="6810375"/>
          <p14:tracePt t="15124" x="7693025" y="6831013"/>
          <p14:tracePt t="15125" x="7672388" y="6831013"/>
          <p14:tracePt t="15128" x="7653338" y="6831013"/>
          <p14:tracePt t="15130" x="7653338" y="6851650"/>
          <p14:tracePt t="15135" x="7632700" y="6851650"/>
          <p14:tracePt t="15140" x="7632700" y="6872288"/>
          <p14:tracePt t="15147" x="7612063" y="6872288"/>
          <p14:tracePt t="15164" x="7612063" y="6892925"/>
          <p14:tracePt t="15167" x="7591425" y="6892925"/>
          <p14:tracePt t="15174" x="7570788" y="6892925"/>
          <p14:tracePt t="15182" x="7570788" y="6913563"/>
          <p14:tracePt t="15184" x="7550150" y="6913563"/>
          <p14:tracePt t="15192" x="7550150" y="6934200"/>
          <p14:tracePt t="15193" x="7529513" y="6934200"/>
          <p14:tracePt t="15197" x="7508875" y="6934200"/>
          <p14:tracePt t="15200" x="7488238" y="6934200"/>
          <p14:tracePt t="15201" x="7488238" y="6953250"/>
          <p14:tracePt t="15207" x="7467600" y="6953250"/>
          <p14:tracePt t="15207" x="7446963" y="6953250"/>
          <p14:tracePt t="15208" x="7446963" y="6973888"/>
          <p14:tracePt t="15210" x="7426325" y="6973888"/>
          <p14:tracePt t="15212" x="7405688" y="6973888"/>
          <p14:tracePt t="15215" x="7385050" y="6994525"/>
          <p14:tracePt t="15217" x="7385050" y="7015163"/>
          <p14:tracePt t="15218" x="7364413" y="7015163"/>
          <p14:tracePt t="15220" x="7343775" y="7015163"/>
          <p14:tracePt t="15221" x="7323138" y="7015163"/>
          <p14:tracePt t="15222" x="7323138" y="7035800"/>
          <p14:tracePt t="15223" x="7302500" y="7035800"/>
          <p14:tracePt t="15225" x="7281863" y="7035800"/>
          <p14:tracePt t="15226" x="7281863" y="7056438"/>
          <p14:tracePt t="15227" x="7261225" y="7056438"/>
          <p14:tracePt t="15229" x="7240588" y="7056438"/>
          <p14:tracePt t="15230" x="7219950" y="7077075"/>
          <p14:tracePt t="15231" x="7199313" y="7077075"/>
          <p14:tracePt t="15232" x="7199313" y="7097713"/>
          <p14:tracePt t="15233" x="7178675" y="7097713"/>
          <p14:tracePt t="15234" x="7159625" y="7097713"/>
          <p14:tracePt t="15235" x="7138988" y="7118350"/>
          <p14:tracePt t="15237" x="7097713" y="7118350"/>
          <p14:tracePt t="15239" x="7077075" y="7138988"/>
          <p14:tracePt t="15241" x="7035800" y="7138988"/>
          <p14:tracePt t="15242" x="7035800" y="7159625"/>
          <p14:tracePt t="15243" x="7015163" y="7180263"/>
          <p14:tracePt t="15245" x="6994525" y="7180263"/>
          <p14:tracePt t="15246" x="6973888" y="7200900"/>
          <p14:tracePt t="15247" x="6953250" y="7200900"/>
          <p14:tracePt t="15248" x="6932613" y="7200900"/>
          <p14:tracePt t="15249" x="6911975" y="7200900"/>
          <p14:tracePt t="15250" x="6891338" y="7221538"/>
          <p14:tracePt t="15252" x="6870700" y="7242175"/>
          <p14:tracePt t="15253" x="6850063" y="7242175"/>
          <p14:tracePt t="15254" x="6829425" y="7262813"/>
          <p14:tracePt t="15256" x="6808788" y="7262813"/>
          <p14:tracePt t="15258" x="6767513" y="7283450"/>
          <p14:tracePt t="15259" x="6746875" y="7283450"/>
          <p14:tracePt t="15261" x="6726238" y="7304088"/>
          <p14:tracePt t="15262" x="6705600" y="7304088"/>
          <p14:tracePt t="15263" x="6705600" y="7324725"/>
          <p14:tracePt t="15264" x="6684963" y="7324725"/>
          <p14:tracePt t="15266" x="6665913" y="7345363"/>
          <p14:tracePt t="15268" x="6645275" y="7345363"/>
          <p14:tracePt t="15272" x="6583363" y="7386638"/>
          <p14:tracePt t="15274" x="6562725" y="7386638"/>
          <p14:tracePt t="15276" x="6542088" y="7407275"/>
          <p14:tracePt t="15278" x="6521450" y="7407275"/>
          <p14:tracePt t="15280" x="6500813" y="7427913"/>
          <p14:tracePt t="15282" x="6480175" y="7427913"/>
          <p14:tracePt t="15283" x="6459538" y="7427913"/>
          <p14:tracePt t="15286" x="6438900" y="7448550"/>
          <p14:tracePt t="15289" x="6418263" y="7448550"/>
          <p14:tracePt t="15291" x="6397625" y="7448550"/>
          <p14:tracePt t="15292" x="6376988" y="7467600"/>
          <p14:tracePt t="15294" x="6356350" y="7488238"/>
          <p14:tracePt t="15296" x="6335713" y="7488238"/>
          <p14:tracePt t="15299" x="6315075" y="7488238"/>
          <p14:tracePt t="15300" x="6315075" y="7508875"/>
          <p14:tracePt t="15301" x="6294438" y="7508875"/>
          <p14:tracePt t="15303" x="6273800" y="7508875"/>
          <p14:tracePt t="15305" x="6253163" y="7508875"/>
          <p14:tracePt t="15306" x="6253163" y="7529513"/>
          <p14:tracePt t="15308" x="6232525" y="7529513"/>
          <p14:tracePt t="15309" x="6211888" y="7529513"/>
          <p14:tracePt t="15312" x="6191250" y="7550150"/>
          <p14:tracePt t="15315" x="6172200" y="7570788"/>
          <p14:tracePt t="15317" x="6151563" y="7570788"/>
          <p14:tracePt t="15318" x="6130925" y="7570788"/>
          <p14:tracePt t="15320" x="6110288" y="7591425"/>
          <p14:tracePt t="15322" x="6089650" y="7591425"/>
          <p14:tracePt t="15324" x="6069013" y="7591425"/>
          <p14:tracePt t="15326" x="6048375" y="7612063"/>
          <p14:tracePt t="15327" x="6027738" y="7612063"/>
          <p14:tracePt t="15330" x="6007100" y="7632700"/>
          <p14:tracePt t="15332" x="5986463" y="7632700"/>
          <p14:tracePt t="15333" x="5986463" y="7653338"/>
          <p14:tracePt t="15334" x="5965825" y="7653338"/>
          <p14:tracePt t="15335" x="5945188" y="7653338"/>
          <p14:tracePt t="15336" x="5924550" y="7653338"/>
          <p14:tracePt t="15338" x="5903913" y="7673975"/>
          <p14:tracePt t="15339" x="5883275" y="7673975"/>
          <p14:tracePt t="15341" x="5862638" y="7673975"/>
          <p14:tracePt t="15342" x="5842000" y="7694613"/>
          <p14:tracePt t="15343" x="5821363" y="7694613"/>
          <p14:tracePt t="15345" x="5800725" y="7715250"/>
          <p14:tracePt t="15347" x="5780088" y="7715250"/>
          <p14:tracePt t="15348" x="5738813" y="7715250"/>
          <p14:tracePt t="15353" x="5678488" y="7735888"/>
          <p14:tracePt t="15354" x="5657850" y="7735888"/>
          <p14:tracePt t="15355" x="5657850" y="7756525"/>
          <p14:tracePt t="15356" x="5637213" y="7756525"/>
          <p14:tracePt t="15357" x="5616575" y="7756525"/>
          <p14:tracePt t="15358" x="5616575" y="7777163"/>
          <p14:tracePt t="15359" x="5595938" y="7777163"/>
          <p14:tracePt t="15360" x="5575300" y="7777163"/>
          <p14:tracePt t="15362" x="5554663" y="7777163"/>
          <p14:tracePt t="15363" x="5534025" y="7797800"/>
          <p14:tracePt t="15365" x="5492750" y="7797800"/>
          <p14:tracePt t="15367" x="5472113" y="7797800"/>
          <p14:tracePt t="15368" x="5472113" y="7818438"/>
          <p14:tracePt t="15369" x="5451475" y="7818438"/>
          <p14:tracePt t="15371" x="5430838" y="7818438"/>
          <p14:tracePt t="15372" x="5410200" y="7818438"/>
          <p14:tracePt t="15373" x="5389563" y="7818438"/>
          <p14:tracePt t="15375" x="5368925" y="7839075"/>
          <p14:tracePt t="15376" x="5348288" y="7839075"/>
          <p14:tracePt t="15378" x="5327650" y="7839075"/>
          <p14:tracePt t="15379" x="5327650" y="7859713"/>
          <p14:tracePt t="15380" x="5307013" y="7859713"/>
          <p14:tracePt t="15382" x="5286375" y="7859713"/>
          <p14:tracePt t="15384" x="5245100" y="7859713"/>
          <p14:tracePt t="15386" x="5224463" y="7859713"/>
          <p14:tracePt t="15387" x="5224463" y="7880350"/>
          <p14:tracePt t="15388" x="5203825" y="7880350"/>
          <p14:tracePt t="15389" x="5184775" y="7880350"/>
          <p14:tracePt t="15391" x="5164138" y="7880350"/>
          <p14:tracePt t="15393" x="5143500" y="7880350"/>
          <p14:tracePt t="15396" x="5122863" y="7900988"/>
          <p14:tracePt t="15397" x="5102225" y="7900988"/>
          <p14:tracePt t="15399" x="5081588" y="7900988"/>
          <p14:tracePt t="15402" x="5060950" y="7900988"/>
          <p14:tracePt t="15404" x="5040313" y="7900988"/>
          <p14:tracePt t="15405" x="5019675" y="7900988"/>
          <p14:tracePt t="15407" x="5019675" y="7921625"/>
          <p14:tracePt t="15408" x="4999038" y="7921625"/>
          <p14:tracePt t="15411" x="4978400" y="7921625"/>
          <p14:tracePt t="15414" x="4957763" y="7921625"/>
          <p14:tracePt t="15416" x="4937125" y="7942263"/>
          <p14:tracePt t="15417" x="4916488" y="7942263"/>
          <p14:tracePt t="15420" x="4895850" y="7942263"/>
          <p14:tracePt t="15423" x="4875213" y="7942263"/>
          <p14:tracePt t="15426" x="4854575" y="7942263"/>
          <p14:tracePt t="15427" x="4833938" y="7942263"/>
          <p14:tracePt t="15429" x="4813300" y="7942263"/>
          <p14:tracePt t="15432" x="4792663" y="7942263"/>
          <p14:tracePt t="15435" x="4772025" y="7942263"/>
          <p14:tracePt t="15437" x="4751388" y="7942263"/>
          <p14:tracePt t="15440" x="4730750" y="7942263"/>
          <p14:tracePt t="15442" x="4710113" y="7942263"/>
          <p14:tracePt t="15443" x="4710113" y="7962900"/>
          <p14:tracePt t="15445" x="4691063" y="7962900"/>
          <p14:tracePt t="15447" x="4670425" y="7962900"/>
          <p14:tracePt t="15450" x="4649788" y="7962900"/>
          <p14:tracePt t="15453" x="4629150" y="7962900"/>
          <p14:tracePt t="15457" x="4608513" y="7962900"/>
          <p14:tracePt t="15457" x="4587875" y="7962900"/>
          <p14:tracePt t="15461" x="4567238" y="7962900"/>
          <p14:tracePt t="15464" x="4546600" y="7962900"/>
          <p14:tracePt t="15468" x="4525963" y="7962900"/>
          <p14:tracePt t="15469" x="4505325" y="7962900"/>
          <p14:tracePt t="15470" x="4505325" y="7981950"/>
          <p14:tracePt t="15471" x="4484688" y="7981950"/>
          <p14:tracePt t="15474" x="4464050" y="7981950"/>
          <p14:tracePt t="15478" x="4443413" y="7981950"/>
          <p14:tracePt t="15480" x="4422775" y="7981950"/>
          <p14:tracePt t="15483" x="4402138" y="7981950"/>
          <p14:tracePt t="15487" x="4381500" y="7981950"/>
          <p14:tracePt t="15490" x="4360863" y="7981950"/>
          <p14:tracePt t="15491" x="4340225" y="7981950"/>
          <p14:tracePt t="15495" x="4319588" y="7981950"/>
          <p14:tracePt t="15498" x="4298950" y="7981950"/>
          <p14:tracePt t="15502" x="4278313" y="7981950"/>
          <p14:tracePt t="15505" x="4257675" y="7981950"/>
          <p14:tracePt t="15506" x="4237038" y="7981950"/>
          <p14:tracePt t="15510" x="4216400" y="7981950"/>
          <p14:tracePt t="15514" x="4197350" y="7981950"/>
          <p14:tracePt t="15518" x="4176713" y="7981950"/>
          <p14:tracePt t="15520" x="4156075" y="7981950"/>
          <p14:tracePt t="15524" x="4135438" y="7981950"/>
          <p14:tracePt t="15525" x="4114800" y="7981950"/>
          <p14:tracePt t="15527" x="4094163" y="7981950"/>
          <p14:tracePt t="15531" x="4073525" y="7981950"/>
          <p14:tracePt t="15534" x="4052888" y="7981950"/>
          <p14:tracePt t="15539" x="4011613" y="7981950"/>
          <p14:tracePt t="15541" x="3990975" y="7981950"/>
          <p14:tracePt t="15543" x="3970338" y="7981950"/>
          <p14:tracePt t="15546" x="3949700" y="7981950"/>
          <p14:tracePt t="15548" x="3929063" y="7981950"/>
          <p14:tracePt t="15551" x="3908425" y="7981950"/>
          <p14:tracePt t="15553" x="3887788" y="7981950"/>
          <p14:tracePt t="15556" x="3867150" y="7981950"/>
          <p14:tracePt t="15557" x="3846513" y="7981950"/>
          <p14:tracePt t="15560" x="3825875" y="7981950"/>
          <p14:tracePt t="15563" x="3805238" y="7981950"/>
          <p14:tracePt t="15566" x="3784600" y="7981950"/>
          <p14:tracePt t="15567" x="3763963" y="7981950"/>
          <p14:tracePt t="15569" x="3743325" y="7981950"/>
          <p14:tracePt t="15572" x="3722688" y="7981950"/>
          <p14:tracePt t="15574" x="3703638" y="7962900"/>
          <p14:tracePt t="15576" x="3683000" y="7962900"/>
          <p14:tracePt t="15578" x="3662363" y="7962900"/>
          <p14:tracePt t="15580" x="3641725" y="7962900"/>
          <p14:tracePt t="15583" x="3621088" y="7962900"/>
          <p14:tracePt t="15586" x="3600450" y="7962900"/>
          <p14:tracePt t="15587" x="3579813" y="7962900"/>
          <p14:tracePt t="15590" x="3559175" y="7962900"/>
          <p14:tracePt t="15591" x="3559175" y="7942263"/>
          <p14:tracePt t="15592" x="3538538" y="7942263"/>
          <p14:tracePt t="15594" x="3517900" y="7942263"/>
          <p14:tracePt t="15596" x="3497263" y="7942263"/>
          <p14:tracePt t="15597" x="3497263" y="7921625"/>
          <p14:tracePt t="15599" x="3476625" y="7921625"/>
          <p14:tracePt t="15602" x="3455988" y="7921625"/>
          <p14:tracePt t="15606" x="3435350" y="7921625"/>
          <p14:tracePt t="15608" x="3414713" y="7921625"/>
          <p14:tracePt t="15611" x="3394075" y="7921625"/>
          <p14:tracePt t="15613" x="3373438" y="7900988"/>
          <p14:tracePt t="15615" x="3352800" y="7900988"/>
          <p14:tracePt t="15618" x="3332163" y="7900988"/>
          <p14:tracePt t="15622" x="3311525" y="7900988"/>
          <p14:tracePt t="15626" x="3290888" y="7900988"/>
          <p14:tracePt t="15630" x="3270250" y="7880350"/>
          <p14:tracePt t="15633" x="3249613" y="7880350"/>
          <p14:tracePt t="15638" x="3228975" y="7880350"/>
          <p14:tracePt t="15641" x="3209925" y="7880350"/>
          <p14:tracePt t="15646" x="3189288" y="7880350"/>
          <p14:tracePt t="15648" x="3168650" y="7880350"/>
          <p14:tracePt t="15649" x="3168650" y="7859713"/>
          <p14:tracePt t="15654" x="3148013" y="7859713"/>
          <p14:tracePt t="15658" x="3127375" y="7859713"/>
          <p14:tracePt t="15661" x="3127375" y="7839075"/>
          <p14:tracePt t="15663" x="3106738" y="7839075"/>
          <p14:tracePt t="15665" x="3086100" y="7839075"/>
          <p14:tracePt t="15669" x="3065463" y="7839075"/>
          <p14:tracePt t="15673" x="3044825" y="7839075"/>
          <p14:tracePt t="15686" x="2982913" y="7818438"/>
          <p14:tracePt t="15687" x="2962275" y="7818438"/>
          <p14:tracePt t="15690" x="2941638" y="7818438"/>
          <p14:tracePt t="15692" x="2921000" y="7797800"/>
          <p14:tracePt t="15695" x="2900363" y="7797800"/>
          <p14:tracePt t="15698" x="2879725" y="7797800"/>
          <p14:tracePt t="15699" x="2859088" y="7797800"/>
          <p14:tracePt t="15700" x="2838450" y="7797800"/>
          <p14:tracePt t="15703" x="2817813" y="7797800"/>
          <p14:tracePt t="15707" x="2797175" y="7797800"/>
          <p14:tracePt t="15708" x="2797175" y="7777163"/>
          <p14:tracePt t="15710" x="2776538" y="7777163"/>
          <p14:tracePt t="15711" x="2755900" y="7777163"/>
          <p14:tracePt t="15714" x="2735263" y="7777163"/>
          <p14:tracePt t="15717" x="2716213" y="7756525"/>
          <p14:tracePt t="15720" x="2695575" y="7756525"/>
          <p14:tracePt t="15722" x="2674938" y="7756525"/>
          <p14:tracePt t="15723" x="2654300" y="7756525"/>
          <p14:tracePt t="15726" x="2633663" y="7756525"/>
          <p14:tracePt t="15727" x="2613025" y="7756525"/>
          <p14:tracePt t="15730" x="2592388" y="7756525"/>
          <p14:tracePt t="15731" x="2592388" y="7735888"/>
          <p14:tracePt t="15733" x="2571750" y="7735888"/>
          <p14:tracePt t="15736" x="2551113" y="7735888"/>
          <p14:tracePt t="15737" x="2530475" y="7735888"/>
          <p14:tracePt t="15739" x="2509838" y="7735888"/>
          <p14:tracePt t="15742" x="2489200" y="7735888"/>
          <p14:tracePt t="15746" x="2468563" y="7735888"/>
          <p14:tracePt t="15747" x="2447925" y="7735888"/>
          <p14:tracePt t="15748" x="2447925" y="7715250"/>
          <p14:tracePt t="15749" x="2427288" y="7715250"/>
          <p14:tracePt t="15752" x="2406650" y="7715250"/>
          <p14:tracePt t="15755" x="2386013" y="7715250"/>
          <p14:tracePt t="15759" x="2365375" y="7715250"/>
          <p14:tracePt t="15761" x="2344738" y="7715250"/>
          <p14:tracePt t="15766" x="2324100" y="7715250"/>
          <p14:tracePt t="15770" x="2303463" y="7715250"/>
          <p14:tracePt t="15775" x="2303463" y="7694613"/>
          <p14:tracePt t="15777" x="2282825" y="7694613"/>
          <p14:tracePt t="15780" x="2262188" y="7694613"/>
          <p14:tracePt t="15792" x="2241550" y="7694613"/>
          <p14:tracePt t="15802" x="2222500" y="7694613"/>
          <p14:tracePt t="15807" x="2222500" y="7673975"/>
          <p14:tracePt t="15817" x="2201863" y="7673975"/>
          <p14:tracePt t="15821" x="2181225" y="7673975"/>
          <p14:tracePt t="15838" x="2160588" y="7673975"/>
          <p14:tracePt t="15848" x="2160588" y="7653338"/>
          <p14:tracePt t="15850" x="2139950" y="7653338"/>
          <p14:tracePt t="15861" x="2119313" y="7653338"/>
          <p14:tracePt t="15869" x="2098675" y="7653338"/>
          <p14:tracePt t="15877" x="2098675" y="7632700"/>
          <p14:tracePt t="21520" x="2119313" y="7632700"/>
          <p14:tracePt t="21523" x="2139950" y="7632700"/>
          <p14:tracePt t="21528" x="2160588" y="7653338"/>
          <p14:tracePt t="21534" x="2222500" y="7673975"/>
          <p14:tracePt t="21534" x="2222500" y="7694613"/>
          <p14:tracePt t="21539" x="2241550" y="7694613"/>
          <p14:tracePt t="21547" x="2262188" y="7694613"/>
          <p14:tracePt t="21556" x="2262188" y="7715250"/>
          <p14:tracePt t="21622" x="2282825" y="7715250"/>
          <p14:tracePt t="21628" x="2282825" y="7735888"/>
          <p14:tracePt t="21639" x="2303463" y="7735888"/>
          <p14:tracePt t="21655" x="2324100" y="7735888"/>
          <p14:tracePt t="21664" x="2344738" y="7735888"/>
          <p14:tracePt t="21668" x="2365375" y="7735888"/>
          <p14:tracePt t="21684" x="2427288" y="7735888"/>
          <p14:tracePt t="21686" x="2447925" y="7735888"/>
          <p14:tracePt t="21691" x="2468563" y="7735888"/>
          <p14:tracePt t="21695" x="2489200" y="7735888"/>
          <p14:tracePt t="21699" x="2509838" y="7735888"/>
          <p14:tracePt t="21702" x="2530475" y="7735888"/>
          <p14:tracePt t="21704" x="2551113" y="7735888"/>
          <p14:tracePt t="21707" x="2571750" y="7735888"/>
          <p14:tracePt t="21711" x="2592388" y="7735888"/>
          <p14:tracePt t="21715" x="2613025" y="7735888"/>
          <p14:tracePt t="21717" x="2633663" y="7735888"/>
          <p14:tracePt t="21720" x="2654300" y="7735888"/>
          <p14:tracePt t="21725" x="2674938" y="7735888"/>
          <p14:tracePt t="21731" x="2695575" y="7735888"/>
          <p14:tracePt t="21734" x="2716213" y="7735888"/>
          <p14:tracePt t="21740" x="2716213" y="7756525"/>
          <p14:tracePt t="21741" x="2735263" y="7756525"/>
          <p14:tracePt t="21744" x="2735263" y="7777163"/>
          <p14:tracePt t="21751" x="2735263" y="7797800"/>
          <p14:tracePt t="21771" x="2735263" y="7818438"/>
          <p14:tracePt t="22131" x="2716213" y="7818438"/>
          <p14:tracePt t="22140" x="2695575" y="7818438"/>
          <p14:tracePt t="22161" x="2695575" y="7797800"/>
          <p14:tracePt t="22180" x="2695575" y="7777163"/>
          <p14:tracePt t="22188" x="2695575" y="7756525"/>
          <p14:tracePt t="22199" x="2695575" y="7735888"/>
          <p14:tracePt t="22205" x="2716213" y="7735888"/>
          <p14:tracePt t="22208" x="2716213" y="7715250"/>
          <p14:tracePt t="22325" x="2695575" y="7715250"/>
          <p14:tracePt t="22344" x="2674938" y="7715250"/>
          <p14:tracePt t="22375" x="2654300" y="7715250"/>
          <p14:tracePt t="22391" x="2633663" y="7715250"/>
          <p14:tracePt t="22397" x="2613025" y="7715250"/>
          <p14:tracePt t="22411" x="2592388" y="7715250"/>
          <p14:tracePt t="29992" x="2592388" y="7735888"/>
          <p14:tracePt t="30003" x="2592388" y="7756525"/>
          <p14:tracePt t="30006" x="2592388" y="7777163"/>
          <p14:tracePt t="30012" x="2592388" y="7797800"/>
          <p14:tracePt t="30017" x="2613025" y="7818438"/>
          <p14:tracePt t="30021" x="2613025" y="7839075"/>
          <p14:tracePt t="30025" x="2633663" y="7859713"/>
          <p14:tracePt t="30029" x="2633663" y="7880350"/>
          <p14:tracePt t="30032" x="2654300" y="7880350"/>
          <p14:tracePt t="30033" x="2654300" y="7900988"/>
          <p14:tracePt t="30423" x="2633663" y="7900988"/>
          <p14:tracePt t="30425" x="2613025" y="7900988"/>
          <p14:tracePt t="30427" x="2592388" y="7900988"/>
          <p14:tracePt t="30429" x="2571750" y="7900988"/>
          <p14:tracePt t="30430" x="2530475" y="7900988"/>
          <p14:tracePt t="30431" x="2509838" y="7900988"/>
          <p14:tracePt t="30432" x="2489200" y="7900988"/>
          <p14:tracePt t="30433" x="2447925" y="7900988"/>
          <p14:tracePt t="30434" x="2406650" y="7921625"/>
          <p14:tracePt t="30435" x="2386013" y="7921625"/>
          <p14:tracePt t="30436" x="2365375" y="7921625"/>
          <p14:tracePt t="30437" x="2344738" y="7942263"/>
          <p14:tracePt t="30438" x="2324100" y="7962900"/>
          <p14:tracePt t="30439" x="2282825" y="7962900"/>
          <p14:tracePt t="30440" x="2262188" y="7962900"/>
          <p14:tracePt t="30441" x="2241550" y="7981950"/>
          <p14:tracePt t="30442" x="2222500" y="8002588"/>
          <p14:tracePt t="30443" x="2201863" y="8002588"/>
          <p14:tracePt t="30444" x="2181225" y="8023225"/>
          <p14:tracePt t="30445" x="2160588" y="8023225"/>
          <p14:tracePt t="30446" x="2139950" y="8043863"/>
          <p14:tracePt t="30447" x="2098675" y="8064500"/>
          <p14:tracePt t="30449" x="2078038" y="8064500"/>
          <p14:tracePt t="30450" x="2057400" y="8085138"/>
          <p14:tracePt t="30451" x="2036763" y="8105775"/>
          <p14:tracePt t="30452" x="1995488" y="8105775"/>
          <p14:tracePt t="30453" x="1974850" y="8126413"/>
          <p14:tracePt t="30454" x="1954213" y="8147050"/>
          <p14:tracePt t="30455" x="1912938" y="8147050"/>
          <p14:tracePt t="30456" x="1892300" y="8167688"/>
          <p14:tracePt t="30458" x="1851025" y="8188325"/>
          <p14:tracePt t="30459" x="1830388" y="8208963"/>
          <p14:tracePt t="30460" x="1809750" y="8208963"/>
          <p14:tracePt t="30461" x="1809750" y="8229600"/>
          <p14:tracePt t="30462" x="1768475" y="8250238"/>
          <p14:tracePt t="30464" x="1747838" y="8270875"/>
          <p14:tracePt t="30465" x="1708150" y="8270875"/>
          <p14:tracePt t="30466" x="1708150" y="8291513"/>
          <p14:tracePt t="30467" x="1666875" y="8312150"/>
          <p14:tracePt t="30468" x="1646238" y="8312150"/>
          <p14:tracePt t="30469" x="1625600" y="8332788"/>
          <p14:tracePt t="30470" x="1604963" y="8353425"/>
          <p14:tracePt t="30471" x="1584325" y="8374063"/>
          <p14:tracePt t="30472" x="1563688" y="8394700"/>
          <p14:tracePt t="30473" x="1543050" y="8394700"/>
          <p14:tracePt t="30474" x="1522413" y="8415338"/>
          <p14:tracePt t="30475" x="1501775" y="8415338"/>
          <p14:tracePt t="30476" x="1481138" y="8435975"/>
          <p14:tracePt t="30477" x="1481138" y="8456613"/>
          <p14:tracePt t="30478" x="1460500" y="8456613"/>
          <p14:tracePt t="30479" x="1439863" y="8477250"/>
          <p14:tracePt t="30480" x="1419225" y="8477250"/>
          <p14:tracePt t="30481" x="1398588" y="8496300"/>
          <p14:tracePt t="30483" x="1377950" y="8516938"/>
          <p14:tracePt t="30484" x="1357313" y="8537575"/>
          <p14:tracePt t="30486" x="1336675" y="8558213"/>
          <p14:tracePt t="30489" x="1316038" y="8578850"/>
          <p14:tracePt t="30490" x="1295400" y="8599488"/>
          <p14:tracePt t="30491" x="1274763" y="8599488"/>
          <p14:tracePt t="30492" x="1274763" y="8620125"/>
          <p14:tracePt t="30493" x="1254125" y="8620125"/>
          <p14:tracePt t="30495" x="1254125" y="8640763"/>
          <p14:tracePt t="30496" x="1235075" y="8640763"/>
          <p14:tracePt t="30497" x="1235075" y="8661400"/>
          <p14:tracePt t="30498" x="1235075" y="8682038"/>
          <p14:tracePt t="30499" x="1214438" y="8682038"/>
          <p14:tracePt t="30500" x="1193800" y="8682038"/>
          <p14:tracePt t="30501" x="1193800" y="8702675"/>
          <p14:tracePt t="30504" x="1193800" y="8723313"/>
          <p14:tracePt t="30507" x="1173163" y="8743950"/>
          <p14:tracePt t="30511" x="1173163" y="8764588"/>
          <p14:tracePt t="30513" x="1173163" y="8785225"/>
          <p14:tracePt t="30516" x="1173163" y="8805863"/>
          <p14:tracePt t="30519" x="1173163" y="8826500"/>
          <p14:tracePt t="30522" x="1173163" y="8847138"/>
          <p14:tracePt t="30525" x="1173163" y="8867775"/>
          <p14:tracePt t="30527" x="1152525" y="8888413"/>
          <p14:tracePt t="30528" x="1152525" y="8909050"/>
          <p14:tracePt t="30529" x="1152525" y="8929688"/>
          <p14:tracePt t="30532" x="1152525" y="8950325"/>
          <p14:tracePt t="30534" x="1152525" y="8970963"/>
          <p14:tracePt t="30537" x="1152525" y="8991600"/>
          <p14:tracePt t="30538" x="1152525" y="9010650"/>
          <p14:tracePt t="30540" x="1152525" y="9031288"/>
          <p14:tracePt t="30541" x="1131888" y="9051925"/>
          <p14:tracePt t="30543" x="1111250" y="9072563"/>
          <p14:tracePt t="30544" x="1111250" y="9093200"/>
          <p14:tracePt t="30547" x="1111250" y="9113838"/>
          <p14:tracePt t="30548" x="1090613" y="9113838"/>
          <p14:tracePt t="30549" x="1090613" y="9134475"/>
          <p14:tracePt t="30551" x="1090613" y="9155113"/>
          <p14:tracePt t="30552" x="1090613" y="9175750"/>
          <p14:tracePt t="30553" x="1069975" y="9175750"/>
          <p14:tracePt t="30554" x="1069975" y="9196388"/>
          <p14:tracePt t="30557" x="1049338" y="9217025"/>
          <p14:tracePt t="30559" x="1028700" y="9237663"/>
          <p14:tracePt t="30560" x="1028700" y="9258300"/>
          <p14:tracePt t="30562" x="1008063" y="9278938"/>
          <p14:tracePt t="30564" x="1008063" y="9299575"/>
          <p14:tracePt t="30566" x="987425" y="9299575"/>
          <p14:tracePt t="30568" x="987425" y="9320213"/>
          <p14:tracePt t="30569" x="966788" y="9340850"/>
          <p14:tracePt t="30571" x="946150" y="9340850"/>
          <p14:tracePt t="30572" x="946150" y="9361488"/>
          <p14:tracePt t="30574" x="925513" y="9382125"/>
          <p14:tracePt t="30577" x="904875" y="9382125"/>
          <p14:tracePt t="30578" x="904875" y="9402763"/>
          <p14:tracePt t="30580" x="884238" y="9423400"/>
          <p14:tracePt t="30582" x="863600" y="9423400"/>
          <p14:tracePt t="30583" x="863600" y="9444038"/>
          <p14:tracePt t="30585" x="842963" y="9464675"/>
          <p14:tracePt t="30587" x="842963" y="9485313"/>
          <p14:tracePt t="30588" x="822325" y="9485313"/>
          <p14:tracePt t="30589" x="822325" y="9505950"/>
          <p14:tracePt t="30592" x="801688" y="9525000"/>
          <p14:tracePt t="30593" x="781050" y="9525000"/>
          <p14:tracePt t="30596" x="781050" y="9545638"/>
          <p14:tracePt t="30597" x="760413" y="9545638"/>
          <p14:tracePt t="30598" x="760413" y="9566275"/>
          <p14:tracePt t="30600" x="741363" y="9566275"/>
          <p14:tracePt t="30601" x="741363" y="9586913"/>
          <p14:tracePt t="30602" x="741363" y="9607550"/>
          <p14:tracePt t="30604" x="720725" y="9607550"/>
          <p14:tracePt t="30605" x="720725" y="9628188"/>
          <p14:tracePt t="30606" x="700088" y="9628188"/>
          <p14:tracePt t="30609" x="700088" y="9648825"/>
          <p14:tracePt t="30611" x="679450" y="9669463"/>
          <p14:tracePt t="30612" x="679450" y="9690100"/>
          <p14:tracePt t="30614" x="658813" y="9690100"/>
          <p14:tracePt t="30615" x="658813" y="9710738"/>
          <p14:tracePt t="30618" x="658813" y="9731375"/>
          <p14:tracePt t="30620" x="638175" y="9731375"/>
          <p14:tracePt t="30621" x="638175" y="9752013"/>
          <p14:tracePt t="30623" x="617538" y="9772650"/>
          <p14:tracePt t="30626" x="617538" y="9793288"/>
          <p14:tracePt t="30629" x="596900" y="9813925"/>
          <p14:tracePt t="30632" x="596900" y="9834563"/>
          <p14:tracePt t="30634" x="596900" y="9855200"/>
          <p14:tracePt t="30636" x="596900" y="9875838"/>
          <p14:tracePt t="30639" x="596900" y="9896475"/>
          <p14:tracePt t="30642" x="596900" y="9917113"/>
          <p14:tracePt t="30643" x="596900" y="9937750"/>
          <p14:tracePt t="30646" x="596900" y="9958388"/>
          <p14:tracePt t="30650" x="596900" y="9979025"/>
          <p14:tracePt t="30653" x="596900" y="9999663"/>
          <p14:tracePt t="30654" x="596900" y="10020300"/>
          <p14:tracePt t="30656" x="596900" y="10039350"/>
          <p14:tracePt t="30659" x="596900" y="10059988"/>
          <p14:tracePt t="30661" x="596900" y="10080625"/>
          <p14:tracePt t="30672" x="596900" y="10142538"/>
          <p14:tracePt t="30673" x="596900" y="10163175"/>
          <p14:tracePt t="30676" x="617538" y="10183813"/>
          <p14:tracePt t="30681" x="617538" y="10204450"/>
          <p14:tracePt t="30686" x="617538" y="10225088"/>
          <p14:tracePt t="30693" x="617538" y="10245725"/>
          <p14:tracePt t="30696" x="617538" y="102663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0754783" y="1038400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0754783" y="3989616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754783" y="6940832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77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11500" b="1" spc="-80" dirty="0">
                <a:solidFill>
                  <a:srgbClr val="00BAFF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grpSp>
        <p:nvGrpSpPr>
          <p:cNvPr id="32" name="Group 32">
            <a:extLst>
              <a:ext uri="{FF2B5EF4-FFF2-40B4-BE49-F238E27FC236}">
                <a16:creationId xmlns:a16="http://schemas.microsoft.com/office/drawing/2014/main" id="{09E8D0B4-8D19-738C-9D7C-543E215AFB1E}"/>
              </a:ext>
            </a:extLst>
          </p:cNvPr>
          <p:cNvGrpSpPr/>
          <p:nvPr/>
        </p:nvGrpSpPr>
        <p:grpSpPr>
          <a:xfrm>
            <a:off x="13148137" y="1609953"/>
            <a:ext cx="3387263" cy="805710"/>
            <a:chOff x="0" y="-47625"/>
            <a:chExt cx="3488063" cy="1074280"/>
          </a:xfrm>
        </p:grpSpPr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8FF99C15-6C8D-6465-546D-5C805001CEBA}"/>
                </a:ext>
              </a:extLst>
            </p:cNvPr>
            <p:cNvSpPr txBox="1"/>
            <p:nvPr/>
          </p:nvSpPr>
          <p:spPr>
            <a:xfrm>
              <a:off x="0" y="564990"/>
              <a:ext cx="3488063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latin typeface="Graphik Regular" panose="020B0503030202060203"/>
                  <a:ea typeface="Gadugi" panose="020B0502040204020203" pitchFamily="34" charset="0"/>
                </a:rPr>
                <a:t>Chief Technology Architect</a:t>
              </a:r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1DDC9D3B-16EA-8E0E-C575-84524C6E2132}"/>
                </a:ext>
              </a:extLst>
            </p:cNvPr>
            <p:cNvSpPr txBox="1"/>
            <p:nvPr/>
          </p:nvSpPr>
          <p:spPr>
            <a:xfrm>
              <a:off x="0" y="-47625"/>
              <a:ext cx="3488063" cy="498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b="1" spc="-21" dirty="0">
                  <a:latin typeface="Graphik Regular" panose="020B0503030202060203"/>
                  <a:ea typeface="Gadugi" panose="020B0502040204020203" pitchFamily="34" charset="0"/>
                </a:rPr>
                <a:t>ANDREW FLEMING</a:t>
              </a:r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2C62E898-CF69-1606-ABA2-D3D63333121F}"/>
              </a:ext>
            </a:extLst>
          </p:cNvPr>
          <p:cNvGrpSpPr/>
          <p:nvPr/>
        </p:nvGrpSpPr>
        <p:grpSpPr>
          <a:xfrm>
            <a:off x="13148137" y="4729469"/>
            <a:ext cx="3387263" cy="805710"/>
            <a:chOff x="0" y="-47625"/>
            <a:chExt cx="3488063" cy="1074279"/>
          </a:xfrm>
        </p:grpSpPr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529040C7-5D6D-CA6A-48DE-BC3A8FA163BA}"/>
                </a:ext>
              </a:extLst>
            </p:cNvPr>
            <p:cNvSpPr txBox="1"/>
            <p:nvPr/>
          </p:nvSpPr>
          <p:spPr>
            <a:xfrm>
              <a:off x="0" y="564989"/>
              <a:ext cx="3488063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>
                  <a:latin typeface="Graphik Regular" panose="020B0503030202060203"/>
                  <a:ea typeface="Gadugi" panose="020B0502040204020203" pitchFamily="34" charset="0"/>
                </a:rPr>
                <a:t>Senior Principal</a:t>
              </a:r>
            </a:p>
          </p:txBody>
        </p: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287AE1D1-5342-6CA2-D139-871F37576EDA}"/>
                </a:ext>
              </a:extLst>
            </p:cNvPr>
            <p:cNvSpPr txBox="1"/>
            <p:nvPr/>
          </p:nvSpPr>
          <p:spPr>
            <a:xfrm>
              <a:off x="0" y="-47625"/>
              <a:ext cx="3488063" cy="498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b="1" spc="-21" dirty="0">
                  <a:latin typeface="Graphik Regular" panose="020B0503030202060203"/>
                  <a:ea typeface="Gadugi" panose="020B0502040204020203" pitchFamily="34" charset="0"/>
                </a:rPr>
                <a:t>MARCUS ROMPTON</a:t>
              </a:r>
            </a:p>
          </p:txBody>
        </p:sp>
      </p:grpSp>
      <p:grpSp>
        <p:nvGrpSpPr>
          <p:cNvPr id="38" name="Group 35">
            <a:extLst>
              <a:ext uri="{FF2B5EF4-FFF2-40B4-BE49-F238E27FC236}">
                <a16:creationId xmlns:a16="http://schemas.microsoft.com/office/drawing/2014/main" id="{A802C0F3-B8D8-FA5E-53EE-B4CEF799BAAA}"/>
              </a:ext>
            </a:extLst>
          </p:cNvPr>
          <p:cNvGrpSpPr/>
          <p:nvPr/>
        </p:nvGrpSpPr>
        <p:grpSpPr>
          <a:xfrm>
            <a:off x="13148136" y="7611513"/>
            <a:ext cx="3387263" cy="805710"/>
            <a:chOff x="0" y="-47625"/>
            <a:chExt cx="3488063" cy="1074279"/>
          </a:xfrm>
        </p:grpSpPr>
        <p:sp>
          <p:nvSpPr>
            <p:cNvPr id="39" name="TextBox 36">
              <a:extLst>
                <a:ext uri="{FF2B5EF4-FFF2-40B4-BE49-F238E27FC236}">
                  <a16:creationId xmlns:a16="http://schemas.microsoft.com/office/drawing/2014/main" id="{56D769CE-8478-3C1F-955B-5B87F22764EF}"/>
                </a:ext>
              </a:extLst>
            </p:cNvPr>
            <p:cNvSpPr txBox="1"/>
            <p:nvPr/>
          </p:nvSpPr>
          <p:spPr>
            <a:xfrm>
              <a:off x="0" y="564989"/>
              <a:ext cx="3488063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latin typeface="Graphik Regular" panose="020B0503030202060203"/>
                  <a:ea typeface="Gadugi" panose="020B0502040204020203" pitchFamily="34" charset="0"/>
                </a:rPr>
                <a:t>DATA ANALYST</a:t>
              </a:r>
            </a:p>
          </p:txBody>
        </p:sp>
        <p:sp>
          <p:nvSpPr>
            <p:cNvPr id="40" name="TextBox 37">
              <a:extLst>
                <a:ext uri="{FF2B5EF4-FFF2-40B4-BE49-F238E27FC236}">
                  <a16:creationId xmlns:a16="http://schemas.microsoft.com/office/drawing/2014/main" id="{92871E66-121A-681A-5859-575C96B26142}"/>
                </a:ext>
              </a:extLst>
            </p:cNvPr>
            <p:cNvSpPr txBox="1"/>
            <p:nvPr/>
          </p:nvSpPr>
          <p:spPr>
            <a:xfrm>
              <a:off x="0" y="-47625"/>
              <a:ext cx="3488063" cy="4982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800" b="1" spc="-21" dirty="0">
                  <a:latin typeface="Graphik Regular" panose="020B0503030202060203"/>
                  <a:ea typeface="Gadugi" panose="020B0502040204020203" pitchFamily="34" charset="0"/>
                </a:rPr>
                <a:t>NEIL MARTINEZ</a:t>
              </a:r>
            </a:p>
          </p:txBody>
        </p:sp>
      </p:grpSp>
      <p:pic>
        <p:nvPicPr>
          <p:cNvPr id="41" name="Video 40">
            <a:hlinkClick r:id="" action="ppaction://media"/>
            <a:extLst>
              <a:ext uri="{FF2B5EF4-FFF2-40B4-BE49-F238E27FC236}">
                <a16:creationId xmlns:a16="http://schemas.microsoft.com/office/drawing/2014/main" id="{0BBD7C05-DD4D-671E-0ECA-C8A2CD1096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0641829" y="6807300"/>
            <a:ext cx="2352199" cy="2352199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0"/>
    </mc:Choice>
    <mc:Fallback>
      <p:transition spd="slow" advTm="16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4" x="2447925" y="10121900"/>
          <p14:tracePt t="74" x="2468563" y="10101263"/>
          <p14:tracePt t="75" x="2509838" y="10101263"/>
          <p14:tracePt t="76" x="2530475" y="10080625"/>
          <p14:tracePt t="77" x="2571750" y="10059988"/>
          <p14:tracePt t="78" x="2592388" y="10039350"/>
          <p14:tracePt t="79" x="2613025" y="9999663"/>
          <p14:tracePt t="80" x="2654300" y="9999663"/>
          <p14:tracePt t="81" x="2674938" y="9979025"/>
          <p14:tracePt t="82" x="2695575" y="9958388"/>
          <p14:tracePt t="83" x="2716213" y="9958388"/>
          <p14:tracePt t="84" x="2735263" y="9937750"/>
          <p14:tracePt t="85" x="2755900" y="9917113"/>
          <p14:tracePt t="86" x="2776538" y="9917113"/>
          <p14:tracePt t="87" x="2797175" y="9896475"/>
          <p14:tracePt t="88" x="2817813" y="9896475"/>
          <p14:tracePt t="89" x="2838450" y="9875838"/>
          <p14:tracePt t="91" x="2859088" y="9855200"/>
          <p14:tracePt t="92" x="2879725" y="9855200"/>
          <p14:tracePt t="94" x="2879725" y="9834563"/>
          <p14:tracePt t="94" x="2921000" y="9834563"/>
          <p14:tracePt t="96" x="2941638" y="9813925"/>
          <p14:tracePt t="98" x="2962275" y="9813925"/>
          <p14:tracePt t="99" x="2982913" y="9793288"/>
          <p14:tracePt t="102" x="3003550" y="9793288"/>
          <p14:tracePt t="103" x="3003550" y="9772650"/>
          <p14:tracePt t="104" x="3024188" y="9772650"/>
          <p14:tracePt t="106" x="3044825" y="9752013"/>
          <p14:tracePt t="106" x="3065463" y="9752013"/>
          <p14:tracePt t="108" x="3086100" y="9752013"/>
          <p14:tracePt t="110" x="3106738" y="9731375"/>
          <p14:tracePt t="112" x="3127375" y="9731375"/>
          <p14:tracePt t="113" x="3148013" y="9731375"/>
          <p14:tracePt t="114" x="3148013" y="9710738"/>
          <p14:tracePt t="116" x="3168650" y="9710738"/>
          <p14:tracePt t="119" x="3168650" y="9690100"/>
          <p14:tracePt t="120" x="3189288" y="9690100"/>
          <p14:tracePt t="121" x="3189288" y="9669463"/>
          <p14:tracePt t="123" x="3209925" y="9669463"/>
          <p14:tracePt t="124" x="3228975" y="9669463"/>
          <p14:tracePt t="126" x="3228975" y="9648825"/>
          <p14:tracePt t="128" x="3249613" y="9648825"/>
          <p14:tracePt t="131" x="3249613" y="9628188"/>
          <p14:tracePt t="133" x="3270250" y="9628188"/>
          <p14:tracePt t="135" x="3270250" y="9607550"/>
          <p14:tracePt t="138" x="3290888" y="9586913"/>
          <p14:tracePt t="144" x="3311525" y="9586913"/>
          <p14:tracePt t="147" x="3311525" y="9566275"/>
          <p14:tracePt t="152" x="3311525" y="9545638"/>
          <p14:tracePt t="159" x="3311525" y="9525000"/>
          <p14:tracePt t="162" x="3311525" y="9505950"/>
          <p14:tracePt t="169" x="3311525" y="9485313"/>
          <p14:tracePt t="175" x="3332163" y="9464675"/>
          <p14:tracePt t="184" x="3332163" y="9444038"/>
          <p14:tracePt t="186" x="3332163" y="9423400"/>
          <p14:tracePt t="191" x="3311525" y="9423400"/>
          <p14:tracePt t="191" x="3290888" y="9423400"/>
          <p14:tracePt t="197" x="3270250" y="9423400"/>
          <p14:tracePt t="205" x="3249613" y="9423400"/>
          <p14:tracePt t="215" x="3228975" y="9402763"/>
          <p14:tracePt t="216" x="3209925" y="9402763"/>
          <p14:tracePt t="414" x="3209925" y="9382125"/>
          <p14:tracePt t="1791" x="3228975" y="9382125"/>
          <p14:tracePt t="1794" x="3228975" y="9361488"/>
          <p14:tracePt t="1799" x="3228975" y="9340850"/>
          <p14:tracePt t="1801" x="3249613" y="9340850"/>
          <p14:tracePt t="1806" x="3270250" y="9340850"/>
          <p14:tracePt t="1809" x="3290888" y="9340850"/>
          <p14:tracePt t="1813" x="3311525" y="9340850"/>
          <p14:tracePt t="1814" x="3311525" y="9320213"/>
          <p14:tracePt t="1820" x="3332163" y="9320213"/>
          <p14:tracePt t="1828" x="3352800" y="9320213"/>
          <p14:tracePt t="1836" x="3373438" y="9320213"/>
          <p14:tracePt t="1841" x="3394075" y="9320213"/>
          <p14:tracePt t="1853" x="3394075" y="9340850"/>
          <p14:tracePt t="1856" x="3394075" y="9361488"/>
          <p14:tracePt t="1859" x="3414713" y="9361488"/>
          <p14:tracePt t="1864" x="3414713" y="9382125"/>
          <p14:tracePt t="1870" x="3414713" y="9402763"/>
          <p14:tracePt t="1879" x="3394075" y="9402763"/>
          <p14:tracePt t="1880" x="3373438" y="9402763"/>
          <p14:tracePt t="2258" x="3373438" y="9340850"/>
          <p14:tracePt t="2263" x="3373438" y="9320213"/>
          <p14:tracePt t="2265" x="3394075" y="9320213"/>
          <p14:tracePt t="2266" x="3394075" y="9299575"/>
          <p14:tracePt t="2268" x="3394075" y="9278938"/>
          <p14:tracePt t="2269" x="3414713" y="9278938"/>
          <p14:tracePt t="2271" x="3414713" y="9258300"/>
          <p14:tracePt t="2275" x="3435350" y="9237663"/>
          <p14:tracePt t="2278" x="3435350" y="9217025"/>
          <p14:tracePt t="2281" x="3455988" y="9196388"/>
          <p14:tracePt t="2282" x="3455988" y="9175750"/>
          <p14:tracePt t="2284" x="3455988" y="9155113"/>
          <p14:tracePt t="2285" x="3476625" y="9155113"/>
          <p14:tracePt t="2286" x="3476625" y="9134475"/>
          <p14:tracePt t="2287" x="3497263" y="9134475"/>
          <p14:tracePt t="2289" x="3497263" y="9113838"/>
          <p14:tracePt t="2291" x="3517900" y="9093200"/>
          <p14:tracePt t="2292" x="3517900" y="9072563"/>
          <p14:tracePt t="2294" x="3538538" y="9051925"/>
          <p14:tracePt t="2296" x="3559175" y="9031288"/>
          <p14:tracePt t="2297" x="3579813" y="9031288"/>
          <p14:tracePt t="2298" x="3579813" y="9010650"/>
          <p14:tracePt t="2299" x="3579813" y="8991600"/>
          <p14:tracePt t="2300" x="3600450" y="8970963"/>
          <p14:tracePt t="2302" x="3621088" y="8950325"/>
          <p14:tracePt t="2303" x="3621088" y="8929688"/>
          <p14:tracePt t="2304" x="3641725" y="8909050"/>
          <p14:tracePt t="2306" x="3662363" y="8888413"/>
          <p14:tracePt t="2307" x="3662363" y="8867775"/>
          <p14:tracePt t="2308" x="3683000" y="8847138"/>
          <p14:tracePt t="2310" x="3703638" y="8805863"/>
          <p14:tracePt t="2311" x="3722688" y="8805863"/>
          <p14:tracePt t="2312" x="3722688" y="8785225"/>
          <p14:tracePt t="2313" x="3743325" y="8764588"/>
          <p14:tracePt t="2314" x="3743325" y="8743950"/>
          <p14:tracePt t="2315" x="3743325" y="8723313"/>
          <p14:tracePt t="2316" x="3763963" y="8723313"/>
          <p14:tracePt t="2317" x="3784600" y="8682038"/>
          <p14:tracePt t="2319" x="3784600" y="8661400"/>
          <p14:tracePt t="2320" x="3805238" y="8640763"/>
          <p14:tracePt t="2321" x="3805238" y="8620125"/>
          <p14:tracePt t="2322" x="3825875" y="8620125"/>
          <p14:tracePt t="2323" x="3825875" y="8599488"/>
          <p14:tracePt t="2324" x="3825875" y="8578850"/>
          <p14:tracePt t="2325" x="3846513" y="8558213"/>
          <p14:tracePt t="2326" x="3867150" y="8537575"/>
          <p14:tracePt t="2328" x="3887788" y="8516938"/>
          <p14:tracePt t="2329" x="3887788" y="8496300"/>
          <p14:tracePt t="2330" x="3887788" y="8477250"/>
          <p14:tracePt t="2331" x="3908425" y="8477250"/>
          <p14:tracePt t="2334" x="3929063" y="8435975"/>
          <p14:tracePt t="2334" x="3949700" y="8415338"/>
          <p14:tracePt t="2336" x="3970338" y="8394700"/>
          <p14:tracePt t="2338" x="3970338" y="8374063"/>
          <p14:tracePt t="2339" x="3990975" y="8353425"/>
          <p14:tracePt t="2341" x="4011613" y="8332788"/>
          <p14:tracePt t="2343" x="4032250" y="8312150"/>
          <p14:tracePt t="2346" x="4052888" y="8270875"/>
          <p14:tracePt t="2346" x="4073525" y="8270875"/>
          <p14:tracePt t="2347" x="4073525" y="8250238"/>
          <p14:tracePt t="2349" x="4094163" y="8229600"/>
          <p14:tracePt t="2350" x="4094163" y="8208963"/>
          <p14:tracePt t="2351" x="4114800" y="8188325"/>
          <p14:tracePt t="2353" x="4135438" y="8167688"/>
          <p14:tracePt t="2354" x="4156075" y="8167688"/>
          <p14:tracePt t="2355" x="4156075" y="8147050"/>
          <p14:tracePt t="2356" x="4176713" y="8126413"/>
          <p14:tracePt t="2357" x="4176713" y="8105775"/>
          <p14:tracePt t="2359" x="4197350" y="8085138"/>
          <p14:tracePt t="2360" x="4216400" y="8064500"/>
          <p14:tracePt t="2361" x="4216400" y="8043863"/>
          <p14:tracePt t="2362" x="4237038" y="8043863"/>
          <p14:tracePt t="2363" x="4237038" y="8023225"/>
          <p14:tracePt t="2364" x="4237038" y="8002588"/>
          <p14:tracePt t="2365" x="4257675" y="8002588"/>
          <p14:tracePt t="2366" x="4257675" y="7981950"/>
          <p14:tracePt t="2368" x="4278313" y="7962900"/>
          <p14:tracePt t="2370" x="4298950" y="7921625"/>
          <p14:tracePt t="2371" x="4319588" y="7921625"/>
          <p14:tracePt t="2372" x="4319588" y="7900988"/>
          <p14:tracePt t="2374" x="4340225" y="7880350"/>
          <p14:tracePt t="2375" x="4340225" y="7859713"/>
          <p14:tracePt t="2376" x="4360863" y="7839075"/>
          <p14:tracePt t="2378" x="4381500" y="7818438"/>
          <p14:tracePt t="2380" x="4381500" y="7797800"/>
          <p14:tracePt t="2381" x="4402138" y="7777163"/>
          <p14:tracePt t="2383" x="4422775" y="7756525"/>
          <p14:tracePt t="2386" x="4422775" y="7735888"/>
          <p14:tracePt t="2386" x="4443413" y="7735888"/>
          <p14:tracePt t="2387" x="4443413" y="7715250"/>
          <p14:tracePt t="2388" x="4464050" y="7694613"/>
          <p14:tracePt t="2390" x="4464050" y="7673975"/>
          <p14:tracePt t="2391" x="4484688" y="7673975"/>
          <p14:tracePt t="2392" x="4484688" y="7653338"/>
          <p14:tracePt t="2394" x="4505325" y="7632700"/>
          <p14:tracePt t="2395" x="4505325" y="7612063"/>
          <p14:tracePt t="2396" x="4525963" y="7612063"/>
          <p14:tracePt t="2397" x="4525963" y="7591425"/>
          <p14:tracePt t="2398" x="4546600" y="7591425"/>
          <p14:tracePt t="2401" x="4546600" y="7570788"/>
          <p14:tracePt t="2401" x="4567238" y="7550150"/>
          <p14:tracePt t="2402" x="4567238" y="7529513"/>
          <p14:tracePt t="2404" x="4587875" y="7508875"/>
          <p14:tracePt t="2406" x="4587875" y="7488238"/>
          <p14:tracePt t="2407" x="4608513" y="7488238"/>
          <p14:tracePt t="2408" x="4629150" y="7467600"/>
          <p14:tracePt t="2410" x="4649788" y="7448550"/>
          <p14:tracePt t="2411" x="4649788" y="7427913"/>
          <p14:tracePt t="2413" x="4670425" y="7407275"/>
          <p14:tracePt t="2414" x="4670425" y="7386638"/>
          <p14:tracePt t="2415" x="4670425" y="7366000"/>
          <p14:tracePt t="2416" x="4691063" y="7345363"/>
          <p14:tracePt t="2417" x="4710113" y="7345363"/>
          <p14:tracePt t="2418" x="4710113" y="7324725"/>
          <p14:tracePt t="2419" x="4730750" y="7304088"/>
          <p14:tracePt t="2421" x="4751388" y="7283450"/>
          <p14:tracePt t="2423" x="4772025" y="7262813"/>
          <p14:tracePt t="2424" x="4792663" y="7262813"/>
          <p14:tracePt t="2426" x="4792663" y="7221538"/>
          <p14:tracePt t="2426" x="4813300" y="7200900"/>
          <p14:tracePt t="2427" x="4813300" y="7180263"/>
          <p14:tracePt t="2428" x="4833938" y="7180263"/>
          <p14:tracePt t="2429" x="4854575" y="7159625"/>
          <p14:tracePt t="2431" x="4854575" y="7138988"/>
          <p14:tracePt t="2432" x="4875213" y="7138988"/>
          <p14:tracePt t="2433" x="4875213" y="7097713"/>
          <p14:tracePt t="2434" x="4895850" y="7097713"/>
          <p14:tracePt t="2435" x="4916488" y="7077075"/>
          <p14:tracePt t="2437" x="4937125" y="7056438"/>
          <p14:tracePt t="2438" x="4957763" y="7035800"/>
          <p14:tracePt t="2439" x="4978400" y="7015163"/>
          <p14:tracePt t="2441" x="4999038" y="6973888"/>
          <p14:tracePt t="2442" x="5019675" y="6973888"/>
          <p14:tracePt t="2443" x="5019675" y="6953250"/>
          <p14:tracePt t="2444" x="5040313" y="6953250"/>
          <p14:tracePt t="2445" x="5060950" y="6934200"/>
          <p14:tracePt t="2446" x="5081588" y="6913563"/>
          <p14:tracePt t="2448" x="5102225" y="6892925"/>
          <p14:tracePt t="2449" x="5122863" y="6892925"/>
          <p14:tracePt t="2450" x="5143500" y="6872288"/>
          <p14:tracePt t="2451" x="5164138" y="6851650"/>
          <p14:tracePt t="2452" x="5203825" y="6810375"/>
          <p14:tracePt t="2454" x="5224463" y="6789738"/>
          <p14:tracePt t="2455" x="5245100" y="6789738"/>
          <p14:tracePt t="2456" x="5265738" y="6769100"/>
          <p14:tracePt t="2458" x="5286375" y="6748463"/>
          <p14:tracePt t="2459" x="5307013" y="6727825"/>
          <p14:tracePt t="2460" x="5327650" y="6727825"/>
          <p14:tracePt t="2461" x="5348288" y="6707188"/>
          <p14:tracePt t="2462" x="5368925" y="6686550"/>
          <p14:tracePt t="2463" x="5389563" y="6686550"/>
          <p14:tracePt t="2464" x="5410200" y="6665913"/>
          <p14:tracePt t="2467" x="5472113" y="6604000"/>
          <p14:tracePt t="2468" x="5492750" y="6604000"/>
          <p14:tracePt t="2469" x="5513388" y="6583363"/>
          <p14:tracePt t="2470" x="5513388" y="6562725"/>
          <p14:tracePt t="2471" x="5554663" y="6562725"/>
          <p14:tracePt t="2473" x="5575300" y="6542088"/>
          <p14:tracePt t="2473" x="5595938" y="6521450"/>
          <p14:tracePt t="2474" x="5616575" y="6521450"/>
          <p14:tracePt t="2475" x="5637213" y="6500813"/>
          <p14:tracePt t="2476" x="5678488" y="6480175"/>
          <p14:tracePt t="2477" x="5697538" y="6480175"/>
          <p14:tracePt t="2478" x="5718175" y="6459538"/>
          <p14:tracePt t="2479" x="5738813" y="6459538"/>
          <p14:tracePt t="2481" x="5738813" y="6438900"/>
          <p14:tracePt t="2481" x="5780088" y="6419850"/>
          <p14:tracePt t="2482" x="5800725" y="6419850"/>
          <p14:tracePt t="2483" x="5821363" y="6399213"/>
          <p14:tracePt t="2484" x="5842000" y="6378575"/>
          <p14:tracePt t="2485" x="5862638" y="6378575"/>
          <p14:tracePt t="2486" x="5883275" y="6357938"/>
          <p14:tracePt t="2487" x="5903913" y="6357938"/>
          <p14:tracePt t="2488" x="5924550" y="6337300"/>
          <p14:tracePt t="2489" x="5965825" y="6316663"/>
          <p14:tracePt t="2490" x="5986463" y="6316663"/>
          <p14:tracePt t="2491" x="6007100" y="6316663"/>
          <p14:tracePt t="2492" x="6027738" y="6296025"/>
          <p14:tracePt t="2493" x="6048375" y="6275388"/>
          <p14:tracePt t="2494" x="6069013" y="6275388"/>
          <p14:tracePt t="2495" x="6089650" y="6275388"/>
          <p14:tracePt t="2496" x="6110288" y="6254750"/>
          <p14:tracePt t="2497" x="6130925" y="6254750"/>
          <p14:tracePt t="2498" x="6151563" y="6254750"/>
          <p14:tracePt t="2499" x="6172200" y="6234113"/>
          <p14:tracePt t="2500" x="6191250" y="6234113"/>
          <p14:tracePt t="2501" x="6211888" y="6213475"/>
          <p14:tracePt t="2502" x="6232525" y="6213475"/>
          <p14:tracePt t="2503" x="6253163" y="6213475"/>
          <p14:tracePt t="2504" x="6273800" y="6213475"/>
          <p14:tracePt t="2506" x="6294438" y="6192838"/>
          <p14:tracePt t="2506" x="6315075" y="6192838"/>
          <p14:tracePt t="2507" x="6335713" y="6172200"/>
          <p14:tracePt t="2509" x="6376988" y="6172200"/>
          <p14:tracePt t="2510" x="6397625" y="6151563"/>
          <p14:tracePt t="2511" x="6418263" y="6151563"/>
          <p14:tracePt t="2512" x="6438900" y="6151563"/>
          <p14:tracePt t="2514" x="6480175" y="6130925"/>
          <p14:tracePt t="2515" x="6500813" y="6130925"/>
          <p14:tracePt t="2517" x="6542088" y="6110288"/>
          <p14:tracePt t="2519" x="6583363" y="6110288"/>
          <p14:tracePt t="2521" x="6604000" y="6089650"/>
          <p14:tracePt t="2522" x="6624638" y="6069013"/>
          <p14:tracePt t="2523" x="6645275" y="6069013"/>
          <p14:tracePt t="2524" x="6665913" y="6069013"/>
          <p14:tracePt t="2526" x="6705600" y="6048375"/>
          <p14:tracePt t="2527" x="6726238" y="6048375"/>
          <p14:tracePt t="2529" x="6746875" y="6048375"/>
          <p14:tracePt t="2530" x="6767513" y="6027738"/>
          <p14:tracePt t="2531" x="6788150" y="6027738"/>
          <p14:tracePt t="2533" x="6788150" y="6007100"/>
          <p14:tracePt t="2534" x="6808788" y="6007100"/>
          <p14:tracePt t="2535" x="6850063" y="5986463"/>
          <p14:tracePt t="2537" x="6870700" y="5986463"/>
          <p14:tracePt t="2539" x="6911975" y="5965825"/>
          <p14:tracePt t="2541" x="6932613" y="5965825"/>
          <p14:tracePt t="2543" x="6953250" y="5945188"/>
          <p14:tracePt t="2544" x="6973888" y="5945188"/>
          <p14:tracePt t="2547" x="6994525" y="5924550"/>
          <p14:tracePt t="2549" x="7015163" y="5905500"/>
          <p14:tracePt t="2550" x="7035800" y="5905500"/>
          <p14:tracePt t="2552" x="7056438" y="5884863"/>
          <p14:tracePt t="2554" x="7077075" y="5884863"/>
          <p14:tracePt t="2556" x="7077075" y="5864225"/>
          <p14:tracePt t="2557" x="7097713" y="5864225"/>
          <p14:tracePt t="2558" x="7097713" y="5843588"/>
          <p14:tracePt t="2559" x="7118350" y="5843588"/>
          <p14:tracePt t="2561" x="7118350" y="5822950"/>
          <p14:tracePt t="2562" x="7138988" y="5822950"/>
          <p14:tracePt t="2563" x="7159625" y="5822950"/>
          <p14:tracePt t="2565" x="7178675" y="5802313"/>
          <p14:tracePt t="2569" x="7199313" y="5781675"/>
          <p14:tracePt t="2571" x="7219950" y="5761038"/>
          <p14:tracePt t="2572" x="7240588" y="5761038"/>
          <p14:tracePt t="2575" x="7240588" y="5740400"/>
          <p14:tracePt t="2576" x="7261225" y="5740400"/>
          <p14:tracePt t="2579" x="7281863" y="5719763"/>
          <p14:tracePt t="2582" x="7302500" y="5719763"/>
          <p14:tracePt t="2583" x="7323138" y="5699125"/>
          <p14:tracePt t="2586" x="7323138" y="5678488"/>
          <p14:tracePt t="2587" x="7343775" y="5678488"/>
          <p14:tracePt t="2589" x="7343775" y="5657850"/>
          <p14:tracePt t="2590" x="7364413" y="5657850"/>
          <p14:tracePt t="2593" x="7364413" y="5637213"/>
          <p14:tracePt t="2595" x="7385050" y="5637213"/>
          <p14:tracePt t="2596" x="7405688" y="5637213"/>
          <p14:tracePt t="2597" x="7405688" y="5616575"/>
          <p14:tracePt t="2600" x="7405688" y="5595938"/>
          <p14:tracePt t="2601" x="7426325" y="5595938"/>
          <p14:tracePt t="2607" x="7426325" y="5575300"/>
          <p14:tracePt t="2608" x="7446963" y="5575300"/>
          <p14:tracePt t="2664" x="7467600" y="5575300"/>
          <p14:tracePt t="2669" x="7488238" y="5575300"/>
          <p14:tracePt t="2675" x="7508875" y="5595938"/>
          <p14:tracePt t="2676" x="7508875" y="5616575"/>
          <p14:tracePt t="2677" x="7529513" y="5616575"/>
          <p14:tracePt t="2681" x="7550150" y="5616575"/>
          <p14:tracePt t="2682" x="7570788" y="5637213"/>
          <p14:tracePt t="2685" x="7591425" y="5637213"/>
          <p14:tracePt t="2686" x="7591425" y="5657850"/>
          <p14:tracePt t="2688" x="7612063" y="5657850"/>
          <p14:tracePt t="2691" x="7612063" y="5678488"/>
          <p14:tracePt t="2694" x="7653338" y="5678488"/>
          <p14:tracePt t="2694" x="7653338" y="5699125"/>
          <p14:tracePt t="2696" x="7672388" y="5699125"/>
          <p14:tracePt t="2698" x="7693025" y="5719763"/>
          <p14:tracePt t="2702" x="7713663" y="5719763"/>
          <p14:tracePt t="2703" x="7713663" y="5740400"/>
          <p14:tracePt t="2704" x="7734300" y="5740400"/>
          <p14:tracePt t="2706" x="7754938" y="5740400"/>
          <p14:tracePt t="2708" x="7754938" y="5761038"/>
          <p14:tracePt t="2709" x="7775575" y="5761038"/>
          <p14:tracePt t="2711" x="7775575" y="5781675"/>
          <p14:tracePt t="2712" x="7796213" y="5781675"/>
          <p14:tracePt t="2715" x="7816850" y="5781675"/>
          <p14:tracePt t="2716" x="7816850" y="5802313"/>
          <p14:tracePt t="2717" x="7837488" y="5802313"/>
          <p14:tracePt t="2720" x="7858125" y="5802313"/>
          <p14:tracePt t="2723" x="7878763" y="5822950"/>
          <p14:tracePt t="2727" x="7899400" y="5822950"/>
          <p14:tracePt t="2729" x="7920038" y="5843588"/>
          <p14:tracePt t="2733" x="7940675" y="5843588"/>
          <p14:tracePt t="2734" x="7940675" y="5864225"/>
          <p14:tracePt t="2738" x="7961313" y="5864225"/>
          <p14:tracePt t="2742" x="7981950" y="5884863"/>
          <p14:tracePt t="2743" x="8002588" y="5884863"/>
          <p14:tracePt t="2748" x="8023225" y="5884863"/>
          <p14:tracePt t="2749" x="8043863" y="5884863"/>
          <p14:tracePt t="2750" x="8043863" y="5905500"/>
          <p14:tracePt t="2753" x="8064500" y="5905500"/>
          <p14:tracePt t="2755" x="8085138" y="5905500"/>
          <p14:tracePt t="2758" x="8105775" y="5905500"/>
          <p14:tracePt t="2760" x="8105775" y="5924550"/>
          <p14:tracePt t="2762" x="8126413" y="5924550"/>
          <p14:tracePt t="2765" x="8126413" y="5945188"/>
          <p14:tracePt t="2766" x="8147050" y="5945188"/>
          <p14:tracePt t="2768" x="8166100" y="5945188"/>
          <p14:tracePt t="2773" x="8186738" y="5945188"/>
          <p14:tracePt t="2781" x="8207375" y="5945188"/>
          <p14:tracePt t="2811" x="8228013" y="5945188"/>
          <p14:tracePt t="2816" x="8248650" y="5945188"/>
          <p14:tracePt t="2823" x="8269288" y="5945188"/>
          <p14:tracePt t="2827" x="8289925" y="5924550"/>
          <p14:tracePt t="2830" x="8310563" y="5924550"/>
          <p14:tracePt t="2832" x="8331200" y="5905500"/>
          <p14:tracePt t="2835" x="8351838" y="5905500"/>
          <p14:tracePt t="2836" x="8351838" y="5884863"/>
          <p14:tracePt t="2837" x="8372475" y="5884863"/>
          <p14:tracePt t="2841" x="8393113" y="5864225"/>
          <p14:tracePt t="2842" x="8393113" y="5843588"/>
          <p14:tracePt t="2843" x="8413750" y="5843588"/>
          <p14:tracePt t="2844" x="8434388" y="5843588"/>
          <p14:tracePt t="2845" x="8434388" y="5822950"/>
          <p14:tracePt t="2846" x="8455025" y="5822950"/>
          <p14:tracePt t="2848" x="8455025" y="5802313"/>
          <p14:tracePt t="2849" x="8475663" y="5802313"/>
          <p14:tracePt t="2850" x="8475663" y="5781675"/>
          <p14:tracePt t="2852" x="8496300" y="5761038"/>
          <p14:tracePt t="2853" x="8516938" y="5761038"/>
          <p14:tracePt t="2855" x="8537575" y="5740400"/>
          <p14:tracePt t="2857" x="8558213" y="5740400"/>
          <p14:tracePt t="2859" x="8558213" y="5719763"/>
          <p14:tracePt t="2859" x="8578850" y="5719763"/>
          <p14:tracePt t="2860" x="8599488" y="5719763"/>
          <p14:tracePt t="2861" x="8599488" y="5699125"/>
          <p14:tracePt t="2862" x="8620125" y="5678488"/>
          <p14:tracePt t="2866" x="8640763" y="5657850"/>
          <p14:tracePt t="2867" x="8640763" y="5637213"/>
          <p14:tracePt t="2868" x="8659813" y="5637213"/>
          <p14:tracePt t="2870" x="8680450" y="5616575"/>
          <p14:tracePt t="2872" x="8680450" y="5595938"/>
          <p14:tracePt t="2873" x="8701088" y="5595938"/>
          <p14:tracePt t="2876" x="8701088" y="5575300"/>
          <p14:tracePt t="2878" x="8721725" y="5575300"/>
          <p14:tracePt t="2879" x="8721725" y="5554663"/>
          <p14:tracePt t="2882" x="8742363" y="5534025"/>
          <p14:tracePt t="2884" x="8742363" y="5513388"/>
          <p14:tracePt t="2885" x="8763000" y="5513388"/>
          <p14:tracePt t="2888" x="8763000" y="5492750"/>
          <p14:tracePt t="2891" x="8783638" y="5492750"/>
          <p14:tracePt t="2894" x="8783638" y="5472113"/>
          <p14:tracePt t="2898" x="8783638" y="5451475"/>
          <p14:tracePt t="2900" x="8783638" y="5430838"/>
          <p14:tracePt t="2904" x="8783638" y="5410200"/>
          <p14:tracePt t="2906" x="8804275" y="5410200"/>
          <p14:tracePt t="2909" x="8804275" y="5391150"/>
          <p14:tracePt t="2913" x="8804275" y="5370513"/>
          <p14:tracePt t="2920" x="8804275" y="5349875"/>
          <p14:tracePt t="2922" x="8804275" y="5329238"/>
          <p14:tracePt t="2928" x="8804275" y="5308600"/>
          <p14:tracePt t="2936" x="8804275" y="5287963"/>
          <p14:tracePt t="2937" x="8783638" y="5287963"/>
          <p14:tracePt t="2943" x="8763000" y="5267325"/>
          <p14:tracePt t="2946" x="8742363" y="5267325"/>
          <p14:tracePt t="2949" x="8742363" y="5246688"/>
          <p14:tracePt t="2950" x="8721725" y="5246688"/>
          <p14:tracePt t="2954" x="8701088" y="5246688"/>
          <p14:tracePt t="2959" x="8680450" y="5226050"/>
          <p14:tracePt t="2961" x="8659813" y="5226050"/>
          <p14:tracePt t="2963" x="8640763" y="5226050"/>
          <p14:tracePt t="2967" x="8620125" y="5226050"/>
          <p14:tracePt t="2970" x="8599488" y="5226050"/>
          <p14:tracePt t="2973" x="8578850" y="5226050"/>
          <p14:tracePt t="2977" x="8558213" y="5226050"/>
          <p14:tracePt t="2980" x="8537575" y="5226050"/>
          <p14:tracePt t="2984" x="8516938" y="5226050"/>
          <p14:tracePt t="2986" x="8496300" y="5226050"/>
          <p14:tracePt t="2988" x="8475663" y="5226050"/>
          <p14:tracePt t="2991" x="8455025" y="5226050"/>
          <p14:tracePt t="2994" x="8413750" y="5226050"/>
          <p14:tracePt t="2996" x="8393113" y="5226050"/>
          <p14:tracePt t="2998" x="8372475" y="5226050"/>
          <p14:tracePt t="2999" x="8351838" y="5226050"/>
          <p14:tracePt t="3000" x="8331200" y="5226050"/>
          <p14:tracePt t="3002" x="8310563" y="5226050"/>
          <p14:tracePt t="3004" x="8289925" y="5226050"/>
          <p14:tracePt t="3005" x="8269288" y="5226050"/>
          <p14:tracePt t="3006" x="8248650" y="5246688"/>
          <p14:tracePt t="3007" x="8228013" y="5246688"/>
          <p14:tracePt t="3009" x="8186738" y="5267325"/>
          <p14:tracePt t="3011" x="8166100" y="5267325"/>
          <p14:tracePt t="3012" x="8147050" y="5267325"/>
          <p14:tracePt t="3013" x="8126413" y="5267325"/>
          <p14:tracePt t="3014" x="8105775" y="5287963"/>
          <p14:tracePt t="3015" x="8085138" y="5287963"/>
          <p14:tracePt t="3016" x="8064500" y="5287963"/>
          <p14:tracePt t="3017" x="8043863" y="5287963"/>
          <p14:tracePt t="3019" x="8002588" y="5308600"/>
          <p14:tracePt t="3020" x="7981950" y="5308600"/>
          <p14:tracePt t="3021" x="7961313" y="5329238"/>
          <p14:tracePt t="3022" x="7940675" y="5329238"/>
          <p14:tracePt t="3024" x="7920038" y="5329238"/>
          <p14:tracePt t="3026" x="7899400" y="5329238"/>
          <p14:tracePt t="3027" x="7878763" y="5349875"/>
          <p14:tracePt t="3028" x="7858125" y="5349875"/>
          <p14:tracePt t="3031" x="7837488" y="5349875"/>
          <p14:tracePt t="3032" x="7816850" y="5349875"/>
          <p14:tracePt t="3034" x="7796213" y="5349875"/>
          <p14:tracePt t="3035" x="7796213" y="5370513"/>
          <p14:tracePt t="3037" x="7775575" y="5370513"/>
          <p14:tracePt t="3140" x="7754938" y="5370513"/>
          <p14:tracePt t="3141" x="7734300" y="5370513"/>
          <p14:tracePt t="3146" x="7713663" y="5370513"/>
          <p14:tracePt t="3147" x="7693025" y="5391150"/>
          <p14:tracePt t="3149" x="7672388" y="5391150"/>
          <p14:tracePt t="3150" x="7653338" y="5391150"/>
          <p14:tracePt t="3151" x="7653338" y="5410200"/>
          <p14:tracePt t="3152" x="7632700" y="5410200"/>
          <p14:tracePt t="3154" x="7612063" y="5430838"/>
          <p14:tracePt t="3156" x="7570788" y="5430838"/>
          <p14:tracePt t="3158" x="7529513" y="5451475"/>
          <p14:tracePt t="3159" x="7508875" y="5451475"/>
          <p14:tracePt t="3160" x="7488238" y="5472113"/>
          <p14:tracePt t="3161" x="7446963" y="5472113"/>
          <p14:tracePt t="3163" x="7426325" y="5492750"/>
          <p14:tracePt t="3164" x="7385050" y="5513388"/>
          <p14:tracePt t="3166" x="7343775" y="5534025"/>
          <p14:tracePt t="3168" x="7323138" y="5534025"/>
          <p14:tracePt t="3169" x="7302500" y="5534025"/>
          <p14:tracePt t="3170" x="7302500" y="5554663"/>
          <p14:tracePt t="3171" x="7261225" y="5554663"/>
          <p14:tracePt t="3174" x="7240588" y="5575300"/>
          <p14:tracePt t="3176" x="7219950" y="5575300"/>
          <p14:tracePt t="3178" x="7199313" y="5575300"/>
          <p14:tracePt t="3180" x="7178675" y="5575300"/>
          <p14:tracePt t="3186" x="7159625" y="5575300"/>
          <p14:tracePt t="3190" x="7138988" y="5575300"/>
          <p14:tracePt t="3195" x="7118350" y="5575300"/>
          <p14:tracePt t="3196" x="7097713" y="5575300"/>
          <p14:tracePt t="3200" x="7077075" y="5575300"/>
          <p14:tracePt t="3202" x="7077075" y="5554663"/>
          <p14:tracePt t="3203" x="7056438" y="5554663"/>
          <p14:tracePt t="3207" x="7035800" y="5534025"/>
          <p14:tracePt t="3208" x="7015163" y="5534025"/>
          <p14:tracePt t="3209" x="7015163" y="5513388"/>
          <p14:tracePt t="3210" x="6994525" y="5513388"/>
          <p14:tracePt t="3211" x="6994525" y="5492750"/>
          <p14:tracePt t="3215" x="6973888" y="5451475"/>
          <p14:tracePt t="3216" x="6953250" y="5430838"/>
          <p14:tracePt t="3217" x="6932613" y="5430838"/>
          <p14:tracePt t="3218" x="6932613" y="5410200"/>
          <p14:tracePt t="3219" x="6911975" y="5391150"/>
          <p14:tracePt t="3220" x="6911975" y="5370513"/>
          <p14:tracePt t="3222" x="6891338" y="5329238"/>
          <p14:tracePt t="3223" x="6891338" y="5308600"/>
          <p14:tracePt t="3226" x="6850063" y="5267325"/>
          <p14:tracePt t="3228" x="6850063" y="5226050"/>
          <p14:tracePt t="3228" x="6850063" y="5205413"/>
          <p14:tracePt t="3229" x="6829425" y="5184775"/>
          <p14:tracePt t="3230" x="6808788" y="5143500"/>
          <p14:tracePt t="3231" x="6808788" y="5122863"/>
          <p14:tracePt t="3232" x="6788150" y="5102225"/>
          <p14:tracePt t="3233" x="6788150" y="5060950"/>
          <p14:tracePt t="3234" x="6767513" y="5040313"/>
          <p14:tracePt t="3235" x="6767513" y="5019675"/>
          <p14:tracePt t="3236" x="6767513" y="4978400"/>
          <p14:tracePt t="3237" x="6746875" y="4937125"/>
          <p14:tracePt t="3238" x="6726238" y="4916488"/>
          <p14:tracePt t="3239" x="6726238" y="4876800"/>
          <p14:tracePt t="3240" x="6726238" y="4835525"/>
          <p14:tracePt t="3241" x="6705600" y="4814888"/>
          <p14:tracePt t="3242" x="6684963" y="4773613"/>
          <p14:tracePt t="3243" x="6684963" y="4752975"/>
          <p14:tracePt t="3244" x="6665913" y="4691063"/>
          <p14:tracePt t="3245" x="6665913" y="4649788"/>
          <p14:tracePt t="3246" x="6665913" y="4608513"/>
          <p14:tracePt t="3247" x="6665913" y="4587875"/>
          <p14:tracePt t="3248" x="6645275" y="4546600"/>
          <p14:tracePt t="3249" x="6645275" y="4484688"/>
          <p14:tracePt t="3250" x="6624638" y="4443413"/>
          <p14:tracePt t="3251" x="6624638" y="4402138"/>
          <p14:tracePt t="3252" x="6624638" y="4381500"/>
          <p14:tracePt t="3254" x="6604000" y="4341813"/>
          <p14:tracePt t="3254" x="6604000" y="4279900"/>
          <p14:tracePt t="3255" x="6604000" y="4238625"/>
          <p14:tracePt t="3256" x="6604000" y="4176713"/>
          <p14:tracePt t="3257" x="6604000" y="4135438"/>
          <p14:tracePt t="3258" x="6604000" y="4094163"/>
          <p14:tracePt t="3259" x="6604000" y="4052888"/>
          <p14:tracePt t="3260" x="6604000" y="4011613"/>
          <p14:tracePt t="3261" x="6604000" y="3970338"/>
          <p14:tracePt t="3262" x="6604000" y="3908425"/>
          <p14:tracePt t="3263" x="6604000" y="3848100"/>
          <p14:tracePt t="3264" x="6604000" y="3806825"/>
          <p14:tracePt t="3267" x="6604000" y="3724275"/>
          <p14:tracePt t="3268" x="6604000" y="3683000"/>
          <p14:tracePt t="3268" x="6604000" y="3641725"/>
          <p14:tracePt t="3269" x="6604000" y="3579813"/>
          <p14:tracePt t="3270" x="6604000" y="3538538"/>
          <p14:tracePt t="3271" x="6604000" y="3497263"/>
          <p14:tracePt t="3272" x="6604000" y="3435350"/>
          <p14:tracePt t="3273" x="6604000" y="3394075"/>
          <p14:tracePt t="3274" x="6604000" y="3352800"/>
          <p14:tracePt t="3275" x="6604000" y="3313113"/>
          <p14:tracePt t="3276" x="6604000" y="3292475"/>
          <p14:tracePt t="3277" x="6604000" y="3230563"/>
          <p14:tracePt t="3278" x="6604000" y="3209925"/>
          <p14:tracePt t="3281" x="6624638" y="3148013"/>
          <p14:tracePt t="3281" x="6624638" y="3106738"/>
          <p14:tracePt t="3282" x="6624638" y="3065463"/>
          <p14:tracePt t="3283" x="6645275" y="3024188"/>
          <p14:tracePt t="3284" x="6645275" y="3003550"/>
          <p14:tracePt t="3285" x="6645275" y="2962275"/>
          <p14:tracePt t="3286" x="6645275" y="2941638"/>
          <p14:tracePt t="3287" x="6645275" y="2921000"/>
          <p14:tracePt t="3288" x="6665913" y="2879725"/>
          <p14:tracePt t="3289" x="6665913" y="2859088"/>
          <p14:tracePt t="3290" x="6684963" y="2838450"/>
          <p14:tracePt t="3291" x="6684963" y="2819400"/>
          <p14:tracePt t="3292" x="6684963" y="2778125"/>
          <p14:tracePt t="3294" x="6705600" y="2736850"/>
          <p14:tracePt t="3296" x="6705600" y="2716213"/>
          <p14:tracePt t="3297" x="6705600" y="2695575"/>
          <p14:tracePt t="3298" x="6726238" y="2674938"/>
          <p14:tracePt t="3299" x="6726238" y="2654300"/>
          <p14:tracePt t="3300" x="6746875" y="2654300"/>
          <p14:tracePt t="3301" x="6746875" y="2613025"/>
          <p14:tracePt t="3303" x="6746875" y="2592388"/>
          <p14:tracePt t="3306" x="6767513" y="2592388"/>
          <p14:tracePt t="3306" x="6767513" y="2571750"/>
          <p14:tracePt t="3307" x="6788150" y="2551113"/>
          <p14:tracePt t="3309" x="6808788" y="2530475"/>
          <p14:tracePt t="3310" x="6808788" y="2509838"/>
          <p14:tracePt t="3313" x="6829425" y="2489200"/>
          <p14:tracePt t="3314" x="6829425" y="2468563"/>
          <p14:tracePt t="3316" x="6850063" y="2447925"/>
          <p14:tracePt t="3318" x="6850063" y="2427288"/>
          <p14:tracePt t="3319" x="6870700" y="2427288"/>
          <p14:tracePt t="3320" x="6891338" y="2406650"/>
          <p14:tracePt t="3322" x="6891338" y="2386013"/>
          <p14:tracePt t="3323" x="6911975" y="2386013"/>
          <p14:tracePt t="3324" x="6911975" y="2365375"/>
          <p14:tracePt t="3325" x="6932613" y="2365375"/>
          <p14:tracePt t="3327" x="6953250" y="2344738"/>
          <p14:tracePt t="3329" x="6973888" y="2344738"/>
          <p14:tracePt t="3330" x="6973888" y="2324100"/>
          <p14:tracePt t="3331" x="6994525" y="2305050"/>
          <p14:tracePt t="3333" x="7015163" y="2284413"/>
          <p14:tracePt t="3335" x="7035800" y="2284413"/>
          <p14:tracePt t="3336" x="7056438" y="2263775"/>
          <p14:tracePt t="3337" x="7077075" y="2263775"/>
          <p14:tracePt t="3338" x="7077075" y="2243138"/>
          <p14:tracePt t="3339" x="7097713" y="2243138"/>
          <p14:tracePt t="3340" x="7097713" y="2222500"/>
          <p14:tracePt t="3341" x="7118350" y="2222500"/>
          <p14:tracePt t="3342" x="7138988" y="2201863"/>
          <p14:tracePt t="3343" x="7159625" y="2201863"/>
          <p14:tracePt t="3344" x="7159625" y="2181225"/>
          <p14:tracePt t="3347" x="7219950" y="2139950"/>
          <p14:tracePt t="3348" x="7240588" y="2139950"/>
          <p14:tracePt t="3349" x="7261225" y="2139950"/>
          <p14:tracePt t="3350" x="7302500" y="2119313"/>
          <p14:tracePt t="3351" x="7302500" y="2098675"/>
          <p14:tracePt t="3352" x="7323138" y="2098675"/>
          <p14:tracePt t="3353" x="7343775" y="2078038"/>
          <p14:tracePt t="3354" x="7364413" y="2078038"/>
          <p14:tracePt t="3355" x="7385050" y="2057400"/>
          <p14:tracePt t="3356" x="7405688" y="2036763"/>
          <p14:tracePt t="3357" x="7426325" y="2036763"/>
          <p14:tracePt t="3358" x="7446963" y="2016125"/>
          <p14:tracePt t="3359" x="7467600" y="2016125"/>
          <p14:tracePt t="3360" x="7488238" y="1995488"/>
          <p14:tracePt t="3361" x="7508875" y="1974850"/>
          <p14:tracePt t="3362" x="7550150" y="1974850"/>
          <p14:tracePt t="3363" x="7570788" y="1954213"/>
          <p14:tracePt t="3364" x="7591425" y="1933575"/>
          <p14:tracePt t="3365" x="7612063" y="1933575"/>
          <p14:tracePt t="3366" x="7612063" y="1912938"/>
          <p14:tracePt t="3367" x="7653338" y="1912938"/>
          <p14:tracePt t="3368" x="7672388" y="1892300"/>
          <p14:tracePt t="3369" x="7693025" y="1871663"/>
          <p14:tracePt t="3370" x="7713663" y="1871663"/>
          <p14:tracePt t="3371" x="7734300" y="1851025"/>
          <p14:tracePt t="3372" x="7754938" y="1830388"/>
          <p14:tracePt t="3374" x="7775575" y="1830388"/>
          <p14:tracePt t="3374" x="7796213" y="1790700"/>
          <p14:tracePt t="3375" x="7837488" y="1790700"/>
          <p14:tracePt t="3376" x="7858125" y="1770063"/>
          <p14:tracePt t="3377" x="7899400" y="1749425"/>
          <p14:tracePt t="3379" x="7920038" y="1728788"/>
          <p14:tracePt t="3380" x="7961313" y="1708150"/>
          <p14:tracePt t="3381" x="7981950" y="1708150"/>
          <p14:tracePt t="3382" x="8002588" y="1687513"/>
          <p14:tracePt t="3383" x="8023225" y="1687513"/>
          <p14:tracePt t="3384" x="8043863" y="1666875"/>
          <p14:tracePt t="3386" x="8064500" y="1646238"/>
          <p14:tracePt t="3386" x="8085138" y="1646238"/>
          <p14:tracePt t="3387" x="8105775" y="1625600"/>
          <p14:tracePt t="3388" x="8147050" y="1604963"/>
          <p14:tracePt t="3389" x="8166100" y="1604963"/>
          <p14:tracePt t="3390" x="8186738" y="1584325"/>
          <p14:tracePt t="3391" x="8207375" y="1563688"/>
          <p14:tracePt t="3392" x="8228013" y="1563688"/>
          <p14:tracePt t="3393" x="8248650" y="1543050"/>
          <p14:tracePt t="3394" x="8269288" y="1543050"/>
          <p14:tracePt t="3395" x="8310563" y="1522413"/>
          <p14:tracePt t="3396" x="8310563" y="1501775"/>
          <p14:tracePt t="3397" x="8331200" y="1501775"/>
          <p14:tracePt t="3398" x="8372475" y="1481138"/>
          <p14:tracePt t="3399" x="8393113" y="1481138"/>
          <p14:tracePt t="3400" x="8413750" y="1460500"/>
          <p14:tracePt t="3401" x="8434388" y="1460500"/>
          <p14:tracePt t="3402" x="8455025" y="1439863"/>
          <p14:tracePt t="3403" x="8475663" y="1439863"/>
          <p14:tracePt t="3404" x="8496300" y="1439863"/>
          <p14:tracePt t="3405" x="8516938" y="1419225"/>
          <p14:tracePt t="3406" x="8558213" y="1398588"/>
          <p14:tracePt t="3408" x="8599488" y="1398588"/>
          <p14:tracePt t="3409" x="8620125" y="1377950"/>
          <p14:tracePt t="3410" x="8620125" y="1357313"/>
          <p14:tracePt t="3411" x="8659813" y="1357313"/>
          <p14:tracePt t="3414" x="8701088" y="1336675"/>
          <p14:tracePt t="3414" x="8742363" y="1336675"/>
          <p14:tracePt t="3415" x="8742363" y="1316038"/>
          <p14:tracePt t="3416" x="8763000" y="1316038"/>
          <p14:tracePt t="3417" x="8804275" y="1316038"/>
          <p14:tracePt t="3418" x="8824913" y="1295400"/>
          <p14:tracePt t="3419" x="8866188" y="1276350"/>
          <p14:tracePt t="3421" x="8886825" y="1276350"/>
          <p14:tracePt t="3422" x="8928100" y="1276350"/>
          <p14:tracePt t="3423" x="8928100" y="1255713"/>
          <p14:tracePt t="3424" x="8969375" y="1255713"/>
          <p14:tracePt t="3426" x="8990013" y="1255713"/>
          <p14:tracePt t="3426" x="9010650" y="1235075"/>
          <p14:tracePt t="3427" x="9031288" y="1235075"/>
          <p14:tracePt t="3428" x="9051925" y="1214438"/>
          <p14:tracePt t="3429" x="9072563" y="1214438"/>
          <p14:tracePt t="3430" x="9113838" y="1214438"/>
          <p14:tracePt t="3431" x="9134475" y="1193800"/>
          <p14:tracePt t="3432" x="9153525" y="1193800"/>
          <p14:tracePt t="3433" x="9174163" y="1173163"/>
          <p14:tracePt t="3434" x="9194800" y="1173163"/>
          <p14:tracePt t="3435" x="9215438" y="1173163"/>
          <p14:tracePt t="3436" x="9256713" y="1173163"/>
          <p14:tracePt t="3437" x="9277350" y="1152525"/>
          <p14:tracePt t="3438" x="9297988" y="1152525"/>
          <p14:tracePt t="3439" x="9318625" y="1131888"/>
          <p14:tracePt t="3440" x="9339263" y="1131888"/>
          <p14:tracePt t="3441" x="9359900" y="1131888"/>
          <p14:tracePt t="3442" x="9401175" y="1131888"/>
          <p14:tracePt t="3444" x="9442450" y="1111250"/>
          <p14:tracePt t="3445" x="9463088" y="1090613"/>
          <p14:tracePt t="3446" x="9483725" y="1090613"/>
          <p14:tracePt t="3447" x="9504363" y="1090613"/>
          <p14:tracePt t="3448" x="9545638" y="1090613"/>
          <p14:tracePt t="3449" x="9566275" y="1090613"/>
          <p14:tracePt t="3450" x="9586913" y="1090613"/>
          <p14:tracePt t="3451" x="9628188" y="1069975"/>
          <p14:tracePt t="3454" x="9688513" y="1049338"/>
          <p14:tracePt t="3455" x="9709150" y="1049338"/>
          <p14:tracePt t="3456" x="9729788" y="1049338"/>
          <p14:tracePt t="3457" x="9771063" y="1049338"/>
          <p14:tracePt t="3458" x="9771063" y="1028700"/>
          <p14:tracePt t="3459" x="9812338" y="1028700"/>
          <p14:tracePt t="3460" x="9832975" y="1008063"/>
          <p14:tracePt t="3462" x="9874250" y="1008063"/>
          <p14:tracePt t="3463" x="9894888" y="1008063"/>
          <p14:tracePt t="3464" x="9915525" y="987425"/>
          <p14:tracePt t="3466" x="9956800" y="987425"/>
          <p14:tracePt t="3466" x="9977438" y="987425"/>
          <p14:tracePt t="3467" x="9998075" y="987425"/>
          <p14:tracePt t="3468" x="10018713" y="987425"/>
          <p14:tracePt t="3469" x="10039350" y="966788"/>
          <p14:tracePt t="3470" x="10059988" y="946150"/>
          <p14:tracePt t="3471" x="10080625" y="946150"/>
          <p14:tracePt t="3472" x="10101263" y="946150"/>
          <p14:tracePt t="3473" x="10140950" y="946150"/>
          <p14:tracePt t="3475" x="10161588" y="925513"/>
          <p14:tracePt t="3476" x="10202863" y="904875"/>
          <p14:tracePt t="3477" x="10223500" y="904875"/>
          <p14:tracePt t="3478" x="10244138" y="904875"/>
          <p14:tracePt t="3479" x="10264775" y="904875"/>
          <p14:tracePt t="3481" x="10306050" y="884238"/>
          <p14:tracePt t="3482" x="10326688" y="863600"/>
          <p14:tracePt t="3483" x="10347325" y="863600"/>
          <p14:tracePt t="3485" x="10367963" y="842963"/>
          <p14:tracePt t="3486" x="10388600" y="842963"/>
          <p14:tracePt t="3487" x="10409238" y="842963"/>
          <p14:tracePt t="3488" x="10450513" y="842963"/>
          <p14:tracePt t="3489" x="10450513" y="822325"/>
          <p14:tracePt t="3490" x="10471150" y="822325"/>
          <p14:tracePt t="3491" x="10491788" y="801688"/>
          <p14:tracePt t="3493" x="10512425" y="801688"/>
          <p14:tracePt t="3494" x="10533063" y="781050"/>
          <p14:tracePt t="3496" x="10553700" y="781050"/>
          <p14:tracePt t="3497" x="10574338" y="781050"/>
          <p14:tracePt t="3498" x="10594975" y="781050"/>
          <p14:tracePt t="3499" x="10594975" y="762000"/>
          <p14:tracePt t="3500" x="10615613" y="741363"/>
          <p14:tracePt t="3501" x="10634663" y="741363"/>
          <p14:tracePt t="3502" x="10655300" y="741363"/>
          <p14:tracePt t="3504" x="10675938" y="741363"/>
          <p14:tracePt t="3506" x="10696575" y="720725"/>
          <p14:tracePt t="3508" x="10717213" y="720725"/>
          <p14:tracePt t="3509" x="10737850" y="700088"/>
          <p14:tracePt t="3511" x="10758488" y="700088"/>
          <p14:tracePt t="3513" x="10779125" y="700088"/>
          <p14:tracePt t="3514" x="10779125" y="679450"/>
          <p14:tracePt t="3515" x="10799763" y="679450"/>
          <p14:tracePt t="3517" x="10799763" y="658813"/>
          <p14:tracePt t="3518" x="10820400" y="658813"/>
          <p14:tracePt t="3521" x="10861675" y="658813"/>
          <p14:tracePt t="3522" x="10861675" y="638175"/>
          <p14:tracePt t="3524" x="10882313" y="638175"/>
          <p14:tracePt t="3527" x="10902950" y="638175"/>
          <p14:tracePt t="3528" x="10923588" y="638175"/>
          <p14:tracePt t="3529" x="10923588" y="617538"/>
          <p14:tracePt t="3531" x="10944225" y="617538"/>
          <p14:tracePt t="3533" x="10964863" y="617538"/>
          <p14:tracePt t="3535" x="10985500" y="617538"/>
          <p14:tracePt t="3536" x="11006138" y="596900"/>
          <p14:tracePt t="3539" x="11026775" y="596900"/>
          <p14:tracePt t="3540" x="11026775" y="576263"/>
          <p14:tracePt t="3541" x="11047413" y="576263"/>
          <p14:tracePt t="3544" x="11068050" y="576263"/>
          <p14:tracePt t="3546" x="11088688" y="576263"/>
          <p14:tracePt t="3547" x="11109325" y="576263"/>
          <p14:tracePt t="3548" x="11109325" y="555625"/>
          <p14:tracePt t="3549" x="11128375" y="555625"/>
          <p14:tracePt t="3551" x="11149013" y="555625"/>
          <p14:tracePt t="3552" x="11169650" y="555625"/>
          <p14:tracePt t="3554" x="11190288" y="555625"/>
          <p14:tracePt t="3556" x="11210925" y="555625"/>
          <p14:tracePt t="3558" x="11231563" y="534988"/>
          <p14:tracePt t="3560" x="11252200" y="534988"/>
          <p14:tracePt t="3561" x="11272838" y="534988"/>
          <p14:tracePt t="3563" x="11293475" y="534988"/>
          <p14:tracePt t="3565" x="11314113" y="534988"/>
          <p14:tracePt t="3566" x="11334750" y="534988"/>
          <p14:tracePt t="3568" x="11355388" y="534988"/>
          <p14:tracePt t="3569" x="11355388" y="514350"/>
          <p14:tracePt t="3570" x="11376025" y="514350"/>
          <p14:tracePt t="3571" x="11396663" y="514350"/>
          <p14:tracePt t="3573" x="11417300" y="514350"/>
          <p14:tracePt t="3574" x="11437938" y="514350"/>
          <p14:tracePt t="3575" x="11458575" y="493713"/>
          <p14:tracePt t="3576" x="11479213" y="493713"/>
          <p14:tracePt t="3578" x="11499850" y="493713"/>
          <p14:tracePt t="3580" x="11520488" y="493713"/>
          <p14:tracePt t="3581" x="11541125" y="493713"/>
          <p14:tracePt t="3582" x="11561763" y="493713"/>
          <p14:tracePt t="3584" x="11582400" y="493713"/>
          <p14:tracePt t="3587" x="11642725" y="493713"/>
          <p14:tracePt t="3588" x="11663363" y="493713"/>
          <p14:tracePt t="3589" x="11684000" y="493713"/>
          <p14:tracePt t="3590" x="11704638" y="493713"/>
          <p14:tracePt t="3591" x="11704638" y="473075"/>
          <p14:tracePt t="3592" x="11725275" y="473075"/>
          <p14:tracePt t="3593" x="11745913" y="473075"/>
          <p14:tracePt t="3594" x="11766550" y="473075"/>
          <p14:tracePt t="3595" x="11787188" y="473075"/>
          <p14:tracePt t="3596" x="11807825" y="473075"/>
          <p14:tracePt t="3597" x="11828463" y="473075"/>
          <p14:tracePt t="3598" x="11849100" y="473075"/>
          <p14:tracePt t="3599" x="11869738" y="473075"/>
          <p14:tracePt t="3600" x="11911013" y="473075"/>
          <p14:tracePt t="3601" x="11931650" y="473075"/>
          <p14:tracePt t="3602" x="11952288" y="473075"/>
          <p14:tracePt t="3603" x="11972925" y="473075"/>
          <p14:tracePt t="3604" x="12014200" y="473075"/>
          <p14:tracePt t="3606" x="12034838" y="473075"/>
          <p14:tracePt t="3607" x="12076113" y="473075"/>
          <p14:tracePt t="3608" x="12096750" y="473075"/>
          <p14:tracePt t="3609" x="12115800" y="473075"/>
          <p14:tracePt t="3610" x="12157075" y="473075"/>
          <p14:tracePt t="3611" x="12177713" y="473075"/>
          <p14:tracePt t="3612" x="12198350" y="473075"/>
          <p14:tracePt t="3613" x="12218988" y="473075"/>
          <p14:tracePt t="3614" x="12260263" y="473075"/>
          <p14:tracePt t="3615" x="12301538" y="473075"/>
          <p14:tracePt t="3616" x="12322175" y="473075"/>
          <p14:tracePt t="3617" x="12342813" y="473075"/>
          <p14:tracePt t="3618" x="12384088" y="473075"/>
          <p14:tracePt t="3619" x="12425363" y="473075"/>
          <p14:tracePt t="3620" x="12446000" y="473075"/>
          <p14:tracePt t="3621" x="12466638" y="473075"/>
          <p14:tracePt t="3622" x="12507913" y="473075"/>
          <p14:tracePt t="3623" x="12549188" y="473075"/>
          <p14:tracePt t="3624" x="12569825" y="473075"/>
          <p14:tracePt t="3626" x="12590463" y="473075"/>
          <p14:tracePt t="3626" x="12630150" y="473075"/>
          <p14:tracePt t="3627" x="12671425" y="473075"/>
          <p14:tracePt t="3628" x="12712700" y="473075"/>
          <p14:tracePt t="3629" x="12733338" y="473075"/>
          <p14:tracePt t="3630" x="12753975" y="473075"/>
          <p14:tracePt t="3631" x="12795250" y="473075"/>
          <p14:tracePt t="3632" x="12815888" y="473075"/>
          <p14:tracePt t="3633" x="12857163" y="493713"/>
          <p14:tracePt t="3634" x="12898438" y="493713"/>
          <p14:tracePt t="3635" x="12919075" y="493713"/>
          <p14:tracePt t="3636" x="12960350" y="493713"/>
          <p14:tracePt t="3637" x="13001625" y="493713"/>
          <p14:tracePt t="3638" x="13022263" y="493713"/>
          <p14:tracePt t="3639" x="13063538" y="493713"/>
          <p14:tracePt t="3640" x="13103225" y="493713"/>
          <p14:tracePt t="3641" x="13123863" y="493713"/>
          <p14:tracePt t="3642" x="13144500" y="493713"/>
          <p14:tracePt t="3643" x="13185775" y="493713"/>
          <p14:tracePt t="3644" x="13227050" y="514350"/>
          <p14:tracePt t="3645" x="13247688" y="514350"/>
          <p14:tracePt t="3646" x="13268325" y="514350"/>
          <p14:tracePt t="3647" x="13309600" y="514350"/>
          <p14:tracePt t="3648" x="13350875" y="534988"/>
          <p14:tracePt t="3649" x="13392150" y="534988"/>
          <p14:tracePt t="3650" x="13412788" y="534988"/>
          <p14:tracePt t="3651" x="13454063" y="534988"/>
          <p14:tracePt t="3654" x="13515975" y="555625"/>
          <p14:tracePt t="3654" x="13536613" y="555625"/>
          <p14:tracePt t="3655" x="13577888" y="555625"/>
          <p14:tracePt t="3656" x="13596938" y="555625"/>
          <p14:tracePt t="3657" x="13617575" y="555625"/>
          <p14:tracePt t="3658" x="13658850" y="555625"/>
          <p14:tracePt t="3659" x="13700125" y="555625"/>
          <p14:tracePt t="3660" x="13720763" y="555625"/>
          <p14:tracePt t="3661" x="13762038" y="555625"/>
          <p14:tracePt t="3662" x="13782675" y="555625"/>
          <p14:tracePt t="3663" x="13803313" y="576263"/>
          <p14:tracePt t="3664" x="13823950" y="576263"/>
          <p14:tracePt t="3666" x="13865225" y="576263"/>
          <p14:tracePt t="3666" x="13906500" y="576263"/>
          <p14:tracePt t="3667" x="13927138" y="596900"/>
          <p14:tracePt t="3668" x="13947775" y="596900"/>
          <p14:tracePt t="3669" x="13989050" y="596900"/>
          <p14:tracePt t="3670" x="14009688" y="596900"/>
          <p14:tracePt t="3671" x="14030325" y="596900"/>
          <p14:tracePt t="3672" x="14050963" y="596900"/>
          <p14:tracePt t="3673" x="14090650" y="596900"/>
          <p14:tracePt t="3675" x="14111288" y="596900"/>
          <p14:tracePt t="3675" x="14131925" y="596900"/>
          <p14:tracePt t="3676" x="14173200" y="596900"/>
          <p14:tracePt t="3677" x="14193838" y="596900"/>
          <p14:tracePt t="3678" x="14214475" y="617538"/>
          <p14:tracePt t="3679" x="14235113" y="617538"/>
          <p14:tracePt t="3680" x="14255750" y="617538"/>
          <p14:tracePt t="3681" x="14276388" y="617538"/>
          <p14:tracePt t="3682" x="14297025" y="617538"/>
          <p14:tracePt t="3683" x="14317663" y="617538"/>
          <p14:tracePt t="3684" x="14338300" y="638175"/>
          <p14:tracePt t="3685" x="14379575" y="638175"/>
          <p14:tracePt t="3687" x="14420850" y="638175"/>
          <p14:tracePt t="3688" x="14441488" y="638175"/>
          <p14:tracePt t="3689" x="14462125" y="638175"/>
          <p14:tracePt t="3690" x="14482763" y="638175"/>
          <p14:tracePt t="3691" x="14503400" y="638175"/>
          <p14:tracePt t="3692" x="14524038" y="638175"/>
          <p14:tracePt t="3693" x="14544675" y="638175"/>
          <p14:tracePt t="3694" x="14565313" y="638175"/>
          <p14:tracePt t="3695" x="14584363" y="658813"/>
          <p14:tracePt t="3696" x="14605000" y="658813"/>
          <p14:tracePt t="3698" x="14646275" y="658813"/>
          <p14:tracePt t="3700" x="14666913" y="658813"/>
          <p14:tracePt t="3701" x="14687550" y="658813"/>
          <p14:tracePt t="3702" x="14708188" y="658813"/>
          <p14:tracePt t="3703" x="14728825" y="658813"/>
          <p14:tracePt t="3704" x="14749463" y="658813"/>
          <p14:tracePt t="3707" x="14790738" y="679450"/>
          <p14:tracePt t="3708" x="14832013" y="700088"/>
          <p14:tracePt t="3709" x="14852650" y="700088"/>
          <p14:tracePt t="3710" x="14873288" y="700088"/>
          <p14:tracePt t="3711" x="14893925" y="700088"/>
          <p14:tracePt t="3713" x="14935200" y="700088"/>
          <p14:tracePt t="3714" x="14955838" y="700088"/>
          <p14:tracePt t="3715" x="14976475" y="700088"/>
          <p14:tracePt t="3716" x="14997113" y="720725"/>
          <p14:tracePt t="3717" x="15017750" y="720725"/>
          <p14:tracePt t="3721" x="15078075" y="720725"/>
          <p14:tracePt t="3721" x="15098713" y="720725"/>
          <p14:tracePt t="3722" x="15139988" y="741363"/>
          <p14:tracePt t="3723" x="15160625" y="741363"/>
          <p14:tracePt t="3724" x="15181263" y="741363"/>
          <p14:tracePt t="3725" x="15201900" y="741363"/>
          <p14:tracePt t="3726" x="15222538" y="762000"/>
          <p14:tracePt t="3727" x="15243175" y="762000"/>
          <p14:tracePt t="3728" x="15284450" y="762000"/>
          <p14:tracePt t="3729" x="15325725" y="762000"/>
          <p14:tracePt t="3730" x="15346363" y="762000"/>
          <p14:tracePt t="3731" x="15367000" y="781050"/>
          <p14:tracePt t="3732" x="15387638" y="781050"/>
          <p14:tracePt t="3733" x="15408275" y="801688"/>
          <p14:tracePt t="3734" x="15428913" y="801688"/>
          <p14:tracePt t="3735" x="15470188" y="801688"/>
          <p14:tracePt t="3736" x="15511463" y="801688"/>
          <p14:tracePt t="3737" x="15532100" y="801688"/>
          <p14:tracePt t="3738" x="15571788" y="822325"/>
          <p14:tracePt t="3739" x="15592425" y="822325"/>
          <p14:tracePt t="3740" x="15613063" y="842963"/>
          <p14:tracePt t="3741" x="15654338" y="842963"/>
          <p14:tracePt t="3742" x="15695613" y="842963"/>
          <p14:tracePt t="3743" x="15716250" y="842963"/>
          <p14:tracePt t="3744" x="15736888" y="863600"/>
          <p14:tracePt t="3746" x="15778163" y="863600"/>
          <p14:tracePt t="3747" x="15819438" y="884238"/>
          <p14:tracePt t="3748" x="15860713" y="904875"/>
          <p14:tracePt t="3749" x="15901988" y="904875"/>
          <p14:tracePt t="3750" x="15922625" y="904875"/>
          <p14:tracePt t="3751" x="15943263" y="904875"/>
          <p14:tracePt t="3752" x="15984538" y="925513"/>
          <p14:tracePt t="3753" x="16025813" y="925513"/>
          <p14:tracePt t="3754" x="16046450" y="925513"/>
          <p14:tracePt t="3755" x="16065500" y="946150"/>
          <p14:tracePt t="3756" x="16086138" y="946150"/>
          <p14:tracePt t="3757" x="16106775" y="946150"/>
          <p14:tracePt t="3758" x="16148050" y="946150"/>
          <p14:tracePt t="3759" x="16168688" y="966788"/>
          <p14:tracePt t="3760" x="16189325" y="966788"/>
          <p14:tracePt t="3761" x="16230600" y="966788"/>
          <p14:tracePt t="3763" x="16251238" y="966788"/>
          <p14:tracePt t="3764" x="16292513" y="966788"/>
          <p14:tracePt t="3765" x="16313150" y="987425"/>
          <p14:tracePt t="3766" x="16333788" y="987425"/>
          <p14:tracePt t="3767" x="16354425" y="987425"/>
          <p14:tracePt t="3768" x="16354425" y="1008063"/>
          <p14:tracePt t="3769" x="16395700" y="1008063"/>
          <p14:tracePt t="3771" x="16416338" y="1008063"/>
          <p14:tracePt t="3773" x="16457613" y="1008063"/>
          <p14:tracePt t="3773" x="16457613" y="1028700"/>
          <p14:tracePt t="3775" x="16478250" y="1028700"/>
          <p14:tracePt t="3778" x="16519525" y="1049338"/>
          <p14:tracePt t="3778" x="16540163" y="1049338"/>
          <p14:tracePt t="3779" x="16559213" y="1049338"/>
          <p14:tracePt t="3781" x="16579850" y="1049338"/>
          <p14:tracePt t="3783" x="16600488" y="1069975"/>
          <p14:tracePt t="3788" x="16641763" y="1069975"/>
          <p14:tracePt t="3789" x="16662400" y="1090613"/>
          <p14:tracePt t="3791" x="16683038" y="1090613"/>
          <p14:tracePt t="3791" x="16703675" y="1090613"/>
          <p14:tracePt t="3792" x="16724313" y="1090613"/>
          <p14:tracePt t="3794" x="16744950" y="1090613"/>
          <p14:tracePt t="3795" x="16744950" y="1111250"/>
          <p14:tracePt t="3796" x="16765588" y="1111250"/>
          <p14:tracePt t="3797" x="16765588" y="1131888"/>
          <p14:tracePt t="3799" x="16786225" y="1131888"/>
          <p14:tracePt t="3799" x="16806863" y="1131888"/>
          <p14:tracePt t="3801" x="16827500" y="1131888"/>
          <p14:tracePt t="3802" x="16827500" y="1152525"/>
          <p14:tracePt t="3803" x="16848138" y="1152525"/>
          <p14:tracePt t="3806" x="16868775" y="1152525"/>
          <p14:tracePt t="3807" x="16889413" y="1173163"/>
          <p14:tracePt t="3809" x="16910050" y="1173163"/>
          <p14:tracePt t="3811" x="16910050" y="1193800"/>
          <p14:tracePt t="3813" x="16930688" y="1193800"/>
          <p14:tracePt t="3814" x="16930688" y="1214438"/>
          <p14:tracePt t="3817" x="16951325" y="1214438"/>
          <p14:tracePt t="3820" x="16971963" y="1214438"/>
          <p14:tracePt t="3821" x="16971963" y="1235075"/>
          <p14:tracePt t="3828" x="16992600" y="1255713"/>
          <p14:tracePt t="3832" x="16992600" y="1276350"/>
          <p14:tracePt t="3833" x="17013238" y="1276350"/>
          <p14:tracePt t="3835" x="17013238" y="1295400"/>
          <p14:tracePt t="3840" x="17013238" y="1316038"/>
          <p14:tracePt t="3843" x="17033875" y="1316038"/>
          <p14:tracePt t="3846" x="17033875" y="1336675"/>
          <p14:tracePt t="3847" x="17052925" y="1336675"/>
          <p14:tracePt t="3850" x="17052925" y="1357313"/>
          <p14:tracePt t="3853" x="17073563" y="1357313"/>
          <p14:tracePt t="3854" x="17073563" y="1377950"/>
          <p14:tracePt t="3857" x="17073563" y="1398588"/>
          <p14:tracePt t="3861" x="17094200" y="1419225"/>
          <p14:tracePt t="3863" x="17114838" y="1419225"/>
          <p14:tracePt t="3864" x="17114838" y="1439863"/>
          <p14:tracePt t="3866" x="17135475" y="1439863"/>
          <p14:tracePt t="3867" x="17135475" y="1460500"/>
          <p14:tracePt t="3869" x="17156113" y="1481138"/>
          <p14:tracePt t="3872" x="17176750" y="1501775"/>
          <p14:tracePt t="3875" x="17176750" y="1522413"/>
          <p14:tracePt t="3876" x="17197388" y="1522413"/>
          <p14:tracePt t="3879" x="17218025" y="1543050"/>
          <p14:tracePt t="3881" x="17218025" y="1563688"/>
          <p14:tracePt t="3882" x="17238663" y="1563688"/>
          <p14:tracePt t="3884" x="17238663" y="1584325"/>
          <p14:tracePt t="3885" x="17259300" y="1584325"/>
          <p14:tracePt t="3887" x="17259300" y="1604963"/>
          <p14:tracePt t="3890" x="17279938" y="1604963"/>
          <p14:tracePt t="3891" x="17279938" y="1625600"/>
          <p14:tracePt t="3894" x="17279938" y="1646238"/>
          <p14:tracePt t="3895" x="17300575" y="1646238"/>
          <p14:tracePt t="3896" x="17300575" y="1666875"/>
          <p14:tracePt t="3897" x="17321213" y="1666875"/>
          <p14:tracePt t="3900" x="17321213" y="1687513"/>
          <p14:tracePt t="3906" x="17321213" y="1708150"/>
          <p14:tracePt t="3907" x="17341850" y="1708150"/>
          <p14:tracePt t="3908" x="17341850" y="1728788"/>
          <p14:tracePt t="3913" x="17341850" y="1749425"/>
          <p14:tracePt t="3921" x="17341850" y="1770063"/>
          <p14:tracePt t="3929" x="17341850" y="1790700"/>
          <p14:tracePt t="3935" x="17341850" y="1809750"/>
          <p14:tracePt t="3943" x="17341850" y="1830388"/>
          <p14:tracePt t="3949" x="17341850" y="1851025"/>
          <p14:tracePt t="3953" x="17341850" y="1871663"/>
          <p14:tracePt t="3956" x="17341850" y="1892300"/>
          <p14:tracePt t="3958" x="17362488" y="1892300"/>
          <p14:tracePt t="3961" x="17362488" y="1912938"/>
          <p14:tracePt t="3963" x="17362488" y="1933575"/>
          <p14:tracePt t="3966" x="17362488" y="1954213"/>
          <p14:tracePt t="3969" x="17362488" y="1974850"/>
          <p14:tracePt t="3970" x="17383125" y="1974850"/>
          <p14:tracePt t="3972" x="17383125" y="1995488"/>
          <p14:tracePt t="3974" x="17403763" y="2016125"/>
          <p14:tracePt t="3975" x="17403763" y="2036763"/>
          <p14:tracePt t="3977" x="17424400" y="2036763"/>
          <p14:tracePt t="3978" x="17424400" y="2057400"/>
          <p14:tracePt t="3979" x="17424400" y="2078038"/>
          <p14:tracePt t="3982" x="17445038" y="2098675"/>
          <p14:tracePt t="3984" x="17445038" y="2119313"/>
          <p14:tracePt t="3986" x="17465675" y="2119313"/>
          <p14:tracePt t="3987" x="17465675" y="2139950"/>
          <p14:tracePt t="3988" x="17486313" y="2160588"/>
          <p14:tracePt t="3990" x="17506950" y="2181225"/>
          <p14:tracePt t="3992" x="17506950" y="2201863"/>
          <p14:tracePt t="3994" x="17527588" y="2201863"/>
          <p14:tracePt t="3995" x="17527588" y="2222500"/>
          <p14:tracePt t="3996" x="17527588" y="2243138"/>
          <p14:tracePt t="3997" x="17546638" y="2243138"/>
          <p14:tracePt t="3998" x="17567275" y="2263775"/>
          <p14:tracePt t="4000" x="17567275" y="2284413"/>
          <p14:tracePt t="4002" x="17587913" y="2284413"/>
          <p14:tracePt t="4004" x="17587913" y="2305050"/>
          <p14:tracePt t="4005" x="17587913" y="2324100"/>
          <p14:tracePt t="4006" x="17608550" y="2324100"/>
          <p14:tracePt t="4008" x="17608550" y="2344738"/>
          <p14:tracePt t="4010" x="17629188" y="2344738"/>
          <p14:tracePt t="4011" x="17629188" y="2365375"/>
          <p14:tracePt t="4014" x="17649825" y="2386013"/>
          <p14:tracePt t="4016" x="17649825" y="2406650"/>
          <p14:tracePt t="4017" x="17670463" y="2406650"/>
          <p14:tracePt t="4021" x="17670463" y="2427288"/>
          <p14:tracePt t="4024" x="17691100" y="2427288"/>
          <p14:tracePt t="4026" x="17691100" y="2447925"/>
          <p14:tracePt t="4040" x="17691100" y="2468563"/>
          <p14:tracePt t="4053" x="17691100" y="2489200"/>
          <p14:tracePt t="4068" x="17691100" y="2509838"/>
          <p14:tracePt t="4073" x="17691100" y="2530475"/>
          <p14:tracePt t="4082" x="17691100" y="2551113"/>
          <p14:tracePt t="4084" x="17691100" y="2571750"/>
          <p14:tracePt t="4090" x="17691100" y="2592388"/>
          <p14:tracePt t="4094" x="17691100" y="2613025"/>
          <p14:tracePt t="4106" x="17691100" y="2654300"/>
          <p14:tracePt t="4107" x="17691100" y="2674938"/>
          <p14:tracePt t="4112" x="17691100" y="2695575"/>
          <p14:tracePt t="4118" x="17691100" y="2716213"/>
          <p14:tracePt t="4123" x="17691100" y="2736850"/>
          <p14:tracePt t="4124" x="17670463" y="2736850"/>
          <p14:tracePt t="4126" x="17670463" y="2757488"/>
          <p14:tracePt t="4134" x="17670463" y="2778125"/>
          <p14:tracePt t="4138" x="17670463" y="2798763"/>
          <p14:tracePt t="4140" x="17649825" y="2798763"/>
          <p14:tracePt t="4144" x="17649825" y="2819400"/>
          <p14:tracePt t="4146" x="17629188" y="2819400"/>
          <p14:tracePt t="4148" x="17629188" y="2838450"/>
          <p14:tracePt t="4153" x="17608550" y="2859088"/>
          <p14:tracePt t="4161" x="17608550" y="2879725"/>
          <p14:tracePt t="4163" x="17587913" y="2879725"/>
          <p14:tracePt t="4167" x="17587913" y="2900363"/>
          <p14:tracePt t="4168" x="17567275" y="2900363"/>
          <p14:tracePt t="4171" x="17567275" y="2921000"/>
          <p14:tracePt t="4173" x="17546638" y="2921000"/>
          <p14:tracePt t="4177" x="17527588" y="2921000"/>
          <p14:tracePt t="4180" x="17527588" y="2941638"/>
          <p14:tracePt t="4184" x="17506950" y="2941638"/>
          <p14:tracePt t="4188" x="17486313" y="2962275"/>
          <p14:tracePt t="4193" x="17465675" y="2962275"/>
          <p14:tracePt t="4197" x="17445038" y="2962275"/>
          <p14:tracePt t="4199" x="17445038" y="2982913"/>
          <p14:tracePt t="4202" x="17424400" y="3003550"/>
          <p14:tracePt t="4208" x="17403763" y="3003550"/>
          <p14:tracePt t="4211" x="17383125" y="3024188"/>
          <p14:tracePt t="4214" x="17362488" y="3024188"/>
          <p14:tracePt t="4218" x="17341850" y="3044825"/>
          <p14:tracePt t="4221" x="17321213" y="3044825"/>
          <p14:tracePt t="4223" x="17300575" y="3044825"/>
          <p14:tracePt t="4226" x="17279938" y="3065463"/>
          <p14:tracePt t="4228" x="17259300" y="3065463"/>
          <p14:tracePt t="4230" x="17238663" y="3086100"/>
          <p14:tracePt t="4233" x="17218025" y="3086100"/>
          <p14:tracePt t="4234" x="17197388" y="3086100"/>
          <p14:tracePt t="4236" x="17176750" y="3086100"/>
          <p14:tracePt t="4238" x="17156113" y="3106738"/>
          <p14:tracePt t="4240" x="17135475" y="3106738"/>
          <p14:tracePt t="4241" x="17114838" y="3106738"/>
          <p14:tracePt t="4243" x="17094200" y="3106738"/>
          <p14:tracePt t="4245" x="17073563" y="3127375"/>
          <p14:tracePt t="4246" x="17052925" y="3127375"/>
          <p14:tracePt t="4247" x="17033875" y="3127375"/>
          <p14:tracePt t="4249" x="17013238" y="3127375"/>
          <p14:tracePt t="4250" x="16992600" y="3127375"/>
          <p14:tracePt t="4251" x="16971963" y="3127375"/>
          <p14:tracePt t="4254" x="16930688" y="3148013"/>
          <p14:tracePt t="4255" x="16910050" y="3148013"/>
          <p14:tracePt t="4256" x="16889413" y="3148013"/>
          <p14:tracePt t="4257" x="16848138" y="3148013"/>
          <p14:tracePt t="4259" x="16827500" y="3168650"/>
          <p14:tracePt t="4260" x="16806863" y="3168650"/>
          <p14:tracePt t="4261" x="16786225" y="3168650"/>
          <p14:tracePt t="4262" x="16765588" y="3168650"/>
          <p14:tracePt t="4263" x="16744950" y="3168650"/>
          <p14:tracePt t="4264" x="16724313" y="3168650"/>
          <p14:tracePt t="4266" x="16703675" y="3168650"/>
          <p14:tracePt t="4266" x="16683038" y="3168650"/>
          <p14:tracePt t="4267" x="16662400" y="3168650"/>
          <p14:tracePt t="4268" x="16641763" y="3168650"/>
          <p14:tracePt t="4269" x="16621125" y="3168650"/>
          <p14:tracePt t="4270" x="16579850" y="3168650"/>
          <p14:tracePt t="4271" x="16559213" y="3168650"/>
          <p14:tracePt t="4272" x="16540163" y="3168650"/>
          <p14:tracePt t="4273" x="16519525" y="3168650"/>
          <p14:tracePt t="4274" x="16498888" y="3168650"/>
          <p14:tracePt t="4275" x="16478250" y="3168650"/>
          <p14:tracePt t="4276" x="16457613" y="3168650"/>
          <p14:tracePt t="4277" x="16416338" y="3168650"/>
          <p14:tracePt t="4279" x="16395700" y="3168650"/>
          <p14:tracePt t="4280" x="16354425" y="3168650"/>
          <p14:tracePt t="4281" x="16333788" y="3168650"/>
          <p14:tracePt t="4282" x="16313150" y="3168650"/>
          <p14:tracePt t="4283" x="16271875" y="3168650"/>
          <p14:tracePt t="4284" x="16251238" y="3168650"/>
          <p14:tracePt t="4285" x="16230600" y="3168650"/>
          <p14:tracePt t="4286" x="16209963" y="3168650"/>
          <p14:tracePt t="4287" x="16168688" y="3168650"/>
          <p14:tracePt t="4288" x="16148050" y="3168650"/>
          <p14:tracePt t="4289" x="16127413" y="3168650"/>
          <p14:tracePt t="4290" x="16086138" y="3168650"/>
          <p14:tracePt t="4293" x="16065500" y="3168650"/>
          <p14:tracePt t="4293" x="16025813" y="3168650"/>
          <p14:tracePt t="4294" x="16005175" y="3168650"/>
          <p14:tracePt t="4295" x="15984538" y="3168650"/>
          <p14:tracePt t="4296" x="15963900" y="3168650"/>
          <p14:tracePt t="4297" x="15922625" y="3168650"/>
          <p14:tracePt t="4298" x="15901988" y="3168650"/>
          <p14:tracePt t="4299" x="15881350" y="3168650"/>
          <p14:tracePt t="4300" x="15860713" y="3168650"/>
          <p14:tracePt t="4301" x="15840075" y="3168650"/>
          <p14:tracePt t="4302" x="15819438" y="3168650"/>
          <p14:tracePt t="4303" x="15778163" y="3168650"/>
          <p14:tracePt t="4304" x="15757525" y="3168650"/>
          <p14:tracePt t="4307" x="15674975" y="3168650"/>
          <p14:tracePt t="4308" x="15654338" y="3168650"/>
          <p14:tracePt t="4309" x="15633700" y="3168650"/>
          <p14:tracePt t="4310" x="15592425" y="3168650"/>
          <p14:tracePt t="4312" x="15571788" y="3168650"/>
          <p14:tracePt t="4313" x="15532100" y="3168650"/>
          <p14:tracePt t="4314" x="15511463" y="3168650"/>
          <p14:tracePt t="4315" x="15490825" y="3168650"/>
          <p14:tracePt t="4316" x="15470188" y="3168650"/>
          <p14:tracePt t="4317" x="15449550" y="3168650"/>
          <p14:tracePt t="4318" x="15428913" y="3168650"/>
          <p14:tracePt t="4319" x="15387638" y="3168650"/>
          <p14:tracePt t="4320" x="15367000" y="3168650"/>
          <p14:tracePt t="4321" x="15346363" y="3168650"/>
          <p14:tracePt t="4322" x="15325725" y="3168650"/>
          <p14:tracePt t="4323" x="15305088" y="3168650"/>
          <p14:tracePt t="4324" x="15284450" y="3168650"/>
          <p14:tracePt t="4325" x="15263813" y="3168650"/>
          <p14:tracePt t="4326" x="15243175" y="3168650"/>
          <p14:tracePt t="4327" x="15222538" y="3168650"/>
          <p14:tracePt t="4328" x="15201900" y="3168650"/>
          <p14:tracePt t="4329" x="15181263" y="3168650"/>
          <p14:tracePt t="4330" x="15160625" y="3168650"/>
          <p14:tracePt t="4331" x="15139988" y="3168650"/>
          <p14:tracePt t="4332" x="15119350" y="3189288"/>
          <p14:tracePt t="4333" x="15098713" y="3189288"/>
          <p14:tracePt t="4334" x="15078075" y="3189288"/>
          <p14:tracePt t="4335" x="15059025" y="3189288"/>
          <p14:tracePt t="4336" x="15038388" y="3189288"/>
          <p14:tracePt t="4338" x="14997113" y="3189288"/>
          <p14:tracePt t="4339" x="14976475" y="3189288"/>
          <p14:tracePt t="4341" x="14955838" y="3189288"/>
          <p14:tracePt t="4342" x="14935200" y="3189288"/>
          <p14:tracePt t="4343" x="14914563" y="3189288"/>
          <p14:tracePt t="4344" x="14893925" y="3189288"/>
          <p14:tracePt t="4346" x="14873288" y="3189288"/>
          <p14:tracePt t="4346" x="14852650" y="3189288"/>
          <p14:tracePt t="4348" x="14832013" y="3189288"/>
          <p14:tracePt t="4349" x="14811375" y="3189288"/>
          <p14:tracePt t="4350" x="14790738" y="3189288"/>
          <p14:tracePt t="4351" x="14790738" y="3209925"/>
          <p14:tracePt t="4352" x="14770100" y="3209925"/>
          <p14:tracePt t="4353" x="14749463" y="3209925"/>
          <p14:tracePt t="4354" x="14728825" y="3209925"/>
          <p14:tracePt t="4355" x="14728825" y="3230563"/>
          <p14:tracePt t="4356" x="14708188" y="3230563"/>
          <p14:tracePt t="4357" x="14687550" y="3230563"/>
          <p14:tracePt t="4358" x="14666913" y="3230563"/>
          <p14:tracePt t="4359" x="14646275" y="3230563"/>
          <p14:tracePt t="4361" x="14625638" y="3230563"/>
          <p14:tracePt t="4362" x="14605000" y="3230563"/>
          <p14:tracePt t="4365" x="14584363" y="3230563"/>
          <p14:tracePt t="4366" x="14565313" y="3230563"/>
          <p14:tracePt t="4367" x="14544675" y="3230563"/>
          <p14:tracePt t="4369" x="14524038" y="3230563"/>
          <p14:tracePt t="4370" x="14503400" y="3251200"/>
          <p14:tracePt t="4371" x="14482763" y="3251200"/>
          <p14:tracePt t="4374" x="14462125" y="3251200"/>
          <p14:tracePt t="4375" x="14441488" y="3251200"/>
          <p14:tracePt t="4377" x="14420850" y="3251200"/>
          <p14:tracePt t="4379" x="14400213" y="3251200"/>
          <p14:tracePt t="4380" x="14379575" y="3251200"/>
          <p14:tracePt t="4382" x="14358938" y="3251200"/>
          <p14:tracePt t="4384" x="14338300" y="3271838"/>
          <p14:tracePt t="4386" x="14317663" y="3271838"/>
          <p14:tracePt t="4388" x="14297025" y="3271838"/>
          <p14:tracePt t="4391" x="14276388" y="3271838"/>
          <p14:tracePt t="4392" x="14276388" y="3292475"/>
          <p14:tracePt t="4393" x="14255750" y="3292475"/>
          <p14:tracePt t="4397" x="14235113" y="3292475"/>
          <p14:tracePt t="4398" x="14214475" y="3292475"/>
          <p14:tracePt t="4401" x="14193838" y="3292475"/>
          <p14:tracePt t="4405" x="14173200" y="3292475"/>
          <p14:tracePt t="4408" x="14152563" y="3292475"/>
          <p14:tracePt t="4410" x="14131925" y="3292475"/>
          <p14:tracePt t="4413" x="14111288" y="3292475"/>
          <p14:tracePt t="4416" x="14090650" y="3313113"/>
          <p14:tracePt t="4419" x="14071600" y="3313113"/>
          <p14:tracePt t="4421" x="14050963" y="3313113"/>
          <p14:tracePt t="4424" x="14030325" y="3313113"/>
          <p14:tracePt t="4427" x="14009688" y="3313113"/>
          <p14:tracePt t="4430" x="13989050" y="3313113"/>
          <p14:tracePt t="4432" x="13968413" y="3313113"/>
          <p14:tracePt t="4434" x="13947775" y="3313113"/>
          <p14:tracePt t="4437" x="13927138" y="3313113"/>
          <p14:tracePt t="4441" x="13906500" y="3313113"/>
          <p14:tracePt t="4441" x="13885863" y="3313113"/>
          <p14:tracePt t="4443" x="13865225" y="3313113"/>
          <p14:tracePt t="4445" x="13844588" y="3313113"/>
          <p14:tracePt t="4446" x="13823950" y="3313113"/>
          <p14:tracePt t="4447" x="13803313" y="3313113"/>
          <p14:tracePt t="4449" x="13782675" y="3313113"/>
          <p14:tracePt t="4451" x="13762038" y="3313113"/>
          <p14:tracePt t="4453" x="13741400" y="3292475"/>
          <p14:tracePt t="4454" x="13720763" y="3292475"/>
          <p14:tracePt t="4456" x="13700125" y="3292475"/>
          <p14:tracePt t="4458" x="13679488" y="3292475"/>
          <p14:tracePt t="4459" x="13658850" y="3271838"/>
          <p14:tracePt t="4460" x="13638213" y="3271838"/>
          <p14:tracePt t="4463" x="13617575" y="3271838"/>
          <p14:tracePt t="4466" x="13596938" y="3271838"/>
          <p14:tracePt t="4468" x="13577888" y="3271838"/>
          <p14:tracePt t="4470" x="13557250" y="3271838"/>
          <p14:tracePt t="4472" x="13536613" y="3271838"/>
          <p14:tracePt t="4475" x="13515975" y="3271838"/>
          <p14:tracePt t="4476" x="13495338" y="3271838"/>
          <p14:tracePt t="4479" x="13495338" y="3251200"/>
          <p14:tracePt t="4482" x="13474700" y="3251200"/>
          <p14:tracePt t="4487" x="13454063" y="3251200"/>
          <p14:tracePt t="4494" x="13433425" y="3251200"/>
          <p14:tracePt t="4501" x="13412788" y="3251200"/>
          <p14:tracePt t="4502" x="13392150" y="3251200"/>
          <p14:tracePt t="4508" x="13371513" y="3251200"/>
          <p14:tracePt t="4516" x="13350875" y="3251200"/>
          <p14:tracePt t="4523" x="13350875" y="3230563"/>
          <p14:tracePt t="4524" x="13330238" y="3230563"/>
          <p14:tracePt t="4527" x="13309600" y="3230563"/>
          <p14:tracePt t="4533" x="13288963" y="3230563"/>
          <p14:tracePt t="4537" x="13268325" y="3230563"/>
          <p14:tracePt t="4541" x="13247688" y="3209925"/>
          <p14:tracePt t="4543" x="13227050" y="3209925"/>
          <p14:tracePt t="4548" x="13206413" y="3209925"/>
          <p14:tracePt t="4549" x="13206413" y="3189288"/>
          <p14:tracePt t="4550" x="13185775" y="3189288"/>
          <p14:tracePt t="4554" x="13165138" y="3189288"/>
          <p14:tracePt t="4556" x="13144500" y="3189288"/>
          <p14:tracePt t="4558" x="13123863" y="3189288"/>
          <p14:tracePt t="4560" x="13123863" y="3168650"/>
          <p14:tracePt t="4561" x="13103225" y="3168650"/>
          <p14:tracePt t="4564" x="13084175" y="3168650"/>
          <p14:tracePt t="4565" x="13063538" y="3168650"/>
          <p14:tracePt t="4568" x="13042900" y="3168650"/>
          <p14:tracePt t="4570" x="13022263" y="3168650"/>
          <p14:tracePt t="4571" x="13001625" y="3168650"/>
          <p14:tracePt t="4572" x="12980988" y="3148013"/>
          <p14:tracePt t="4575" x="12960350" y="3148013"/>
          <p14:tracePt t="4577" x="12939713" y="3148013"/>
          <p14:tracePt t="4579" x="12919075" y="3148013"/>
          <p14:tracePt t="4580" x="12898438" y="3148013"/>
          <p14:tracePt t="4583" x="12877800" y="3148013"/>
          <p14:tracePt t="4584" x="12857163" y="3148013"/>
          <p14:tracePt t="4586" x="12836525" y="3148013"/>
          <p14:tracePt t="4587" x="12815888" y="3148013"/>
          <p14:tracePt t="4589" x="12795250" y="3148013"/>
          <p14:tracePt t="4590" x="12795250" y="3127375"/>
          <p14:tracePt t="4591" x="12774613" y="3127375"/>
          <p14:tracePt t="4593" x="12753975" y="3127375"/>
          <p14:tracePt t="4595" x="12733338" y="3127375"/>
          <p14:tracePt t="4597" x="12712700" y="3127375"/>
          <p14:tracePt t="4600" x="12692063" y="3127375"/>
          <p14:tracePt t="4603" x="12671425" y="3127375"/>
          <p14:tracePt t="4605" x="12650788" y="3127375"/>
          <p14:tracePt t="4609" x="12630150" y="3127375"/>
          <p14:tracePt t="4616" x="12609513" y="3127375"/>
          <p14:tracePt t="4703" x="12609513" y="3148013"/>
          <p14:tracePt t="4704" x="12630150" y="3148013"/>
          <p14:tracePt t="4707" x="12650788" y="3148013"/>
          <p14:tracePt t="4709" x="12671425" y="3148013"/>
          <p14:tracePt t="4710" x="12671425" y="3168650"/>
          <p14:tracePt t="4712" x="12692063" y="3168650"/>
          <p14:tracePt t="4716" x="12712700" y="3168650"/>
          <p14:tracePt t="4718" x="12733338" y="3168650"/>
          <p14:tracePt t="4721" x="12753975" y="3189288"/>
          <p14:tracePt t="4723" x="12774613" y="3189288"/>
          <p14:tracePt t="4726" x="12795250" y="3209925"/>
          <p14:tracePt t="4728" x="12815888" y="3209925"/>
          <p14:tracePt t="4731" x="12836525" y="3209925"/>
          <p14:tracePt t="4732" x="12857163" y="3209925"/>
          <p14:tracePt t="4734" x="12877800" y="3209925"/>
          <p14:tracePt t="4736" x="12898438" y="3209925"/>
          <p14:tracePt t="4737" x="12898438" y="3230563"/>
          <p14:tracePt t="4738" x="12919075" y="3230563"/>
          <p14:tracePt t="4739" x="12939713" y="3230563"/>
          <p14:tracePt t="4741" x="12960350" y="3230563"/>
          <p14:tracePt t="4743" x="13001625" y="3230563"/>
          <p14:tracePt t="4746" x="13022263" y="3230563"/>
          <p14:tracePt t="4746" x="13042900" y="3230563"/>
          <p14:tracePt t="4747" x="13063538" y="3230563"/>
          <p14:tracePt t="4748" x="13084175" y="3230563"/>
          <p14:tracePt t="4749" x="13103225" y="3251200"/>
          <p14:tracePt t="4750" x="13123863" y="3251200"/>
          <p14:tracePt t="4751" x="13144500" y="3251200"/>
          <p14:tracePt t="4752" x="13165138" y="3251200"/>
          <p14:tracePt t="4753" x="13185775" y="3251200"/>
          <p14:tracePt t="4755" x="13206413" y="3251200"/>
          <p14:tracePt t="4756" x="13227050" y="3271838"/>
          <p14:tracePt t="4757" x="13247688" y="3271838"/>
          <p14:tracePt t="4758" x="13288963" y="3271838"/>
          <p14:tracePt t="4759" x="13309600" y="3271838"/>
          <p14:tracePt t="4760" x="13330238" y="3271838"/>
          <p14:tracePt t="4761" x="13350875" y="3271838"/>
          <p14:tracePt t="4762" x="13371513" y="3271838"/>
          <p14:tracePt t="4763" x="13412788" y="3271838"/>
          <p14:tracePt t="4764" x="13433425" y="3271838"/>
          <p14:tracePt t="4765" x="13454063" y="3271838"/>
          <p14:tracePt t="4766" x="13474700" y="3271838"/>
          <p14:tracePt t="4767" x="13515975" y="3271838"/>
          <p14:tracePt t="4768" x="13536613" y="3271838"/>
          <p14:tracePt t="4769" x="13557250" y="3271838"/>
          <p14:tracePt t="4770" x="13577888" y="3271838"/>
          <p14:tracePt t="4771" x="13617575" y="3271838"/>
          <p14:tracePt t="4772" x="13658850" y="3271838"/>
          <p14:tracePt t="4773" x="13679488" y="3271838"/>
          <p14:tracePt t="4774" x="13700125" y="3271838"/>
          <p14:tracePt t="4775" x="13741400" y="3271838"/>
          <p14:tracePt t="4776" x="13782675" y="3271838"/>
          <p14:tracePt t="4777" x="13803313" y="3271838"/>
          <p14:tracePt t="4778" x="13823950" y="3271838"/>
          <p14:tracePt t="4779" x="13865225" y="3271838"/>
          <p14:tracePt t="4780" x="13885863" y="3271838"/>
          <p14:tracePt t="4781" x="13906500" y="3271838"/>
          <p14:tracePt t="4782" x="13947775" y="3271838"/>
          <p14:tracePt t="4783" x="13968413" y="3271838"/>
          <p14:tracePt t="4784" x="14009688" y="3271838"/>
          <p14:tracePt t="4788" x="14090650" y="3271838"/>
          <p14:tracePt t="4788" x="14111288" y="3271838"/>
          <p14:tracePt t="4789" x="14152563" y="3271838"/>
          <p14:tracePt t="4790" x="14173200" y="3271838"/>
          <p14:tracePt t="4791" x="14214475" y="3271838"/>
          <p14:tracePt t="4792" x="14235113" y="3271838"/>
          <p14:tracePt t="4793" x="14255750" y="3271838"/>
          <p14:tracePt t="4794" x="14297025" y="3271838"/>
          <p14:tracePt t="4795" x="14317663" y="3271838"/>
          <p14:tracePt t="4796" x="14338300" y="3271838"/>
          <p14:tracePt t="4797" x="14358938" y="3271838"/>
          <p14:tracePt t="4798" x="14400213" y="3271838"/>
          <p14:tracePt t="4799" x="14420850" y="3271838"/>
          <p14:tracePt t="4800" x="14441488" y="3271838"/>
          <p14:tracePt t="4801" x="14482763" y="3271838"/>
          <p14:tracePt t="4802" x="14524038" y="3271838"/>
          <p14:tracePt t="4804" x="14544675" y="3271838"/>
          <p14:tracePt t="4805" x="14584363" y="3271838"/>
          <p14:tracePt t="4806" x="14605000" y="3271838"/>
          <p14:tracePt t="4807" x="14625638" y="3271838"/>
          <p14:tracePt t="4808" x="14666913" y="3271838"/>
          <p14:tracePt t="4810" x="14687550" y="3271838"/>
          <p14:tracePt t="4811" x="14728825" y="3271838"/>
          <p14:tracePt t="4812" x="14749463" y="3271838"/>
          <p14:tracePt t="4813" x="14770100" y="3271838"/>
          <p14:tracePt t="4814" x="14790738" y="3271838"/>
          <p14:tracePt t="4815" x="14811375" y="3271838"/>
          <p14:tracePt t="4816" x="14832013" y="3271838"/>
          <p14:tracePt t="4817" x="14852650" y="3271838"/>
          <p14:tracePt t="4819" x="14893925" y="3271838"/>
          <p14:tracePt t="4821" x="14914563" y="3271838"/>
          <p14:tracePt t="4822" x="14935200" y="3271838"/>
          <p14:tracePt t="4823" x="14955838" y="3271838"/>
          <p14:tracePt t="4824" x="14976475" y="3271838"/>
          <p14:tracePt t="4826" x="14997113" y="3271838"/>
          <p14:tracePt t="4826" x="15017750" y="3271838"/>
          <p14:tracePt t="4827" x="15038388" y="3271838"/>
          <p14:tracePt t="4829" x="15059025" y="3271838"/>
          <p14:tracePt t="4831" x="15098713" y="3271838"/>
          <p14:tracePt t="4833" x="15119350" y="3271838"/>
          <p14:tracePt t="4835" x="15139988" y="3271838"/>
          <p14:tracePt t="4836" x="15160625" y="3271838"/>
          <p14:tracePt t="4837" x="15181263" y="3271838"/>
          <p14:tracePt t="4839" x="15222538" y="3271838"/>
          <p14:tracePt t="4841" x="15243175" y="3271838"/>
          <p14:tracePt t="4843" x="15263813" y="3271838"/>
          <p14:tracePt t="4845" x="15284450" y="3271838"/>
          <p14:tracePt t="4846" x="15305088" y="3271838"/>
          <p14:tracePt t="4848" x="15325725" y="3271838"/>
          <p14:tracePt t="4849" x="15346363" y="3271838"/>
          <p14:tracePt t="4851" x="15367000" y="3271838"/>
          <p14:tracePt t="4854" x="15387638" y="3271838"/>
          <p14:tracePt t="4854" x="15408275" y="3271838"/>
          <p14:tracePt t="4856" x="15428913" y="3271838"/>
          <p14:tracePt t="4858" x="15449550" y="3271838"/>
          <p14:tracePt t="4859" x="15470188" y="3271838"/>
          <p14:tracePt t="4861" x="15490825" y="3271838"/>
          <p14:tracePt t="4862" x="15511463" y="3271838"/>
          <p14:tracePt t="4864" x="15532100" y="3271838"/>
          <p14:tracePt t="4866" x="15552738" y="3271838"/>
          <p14:tracePt t="4867" x="15571788" y="3271838"/>
          <p14:tracePt t="4869" x="15592425" y="3271838"/>
          <p14:tracePt t="4871" x="15613063" y="3271838"/>
          <p14:tracePt t="4872" x="15633700" y="3251200"/>
          <p14:tracePt t="4874" x="15654338" y="3251200"/>
          <p14:tracePt t="4875" x="15674975" y="3251200"/>
          <p14:tracePt t="4878" x="15695613" y="3251200"/>
          <p14:tracePt t="4880" x="15716250" y="3251200"/>
          <p14:tracePt t="4881" x="15716250" y="3230563"/>
          <p14:tracePt t="4882" x="15736888" y="3230563"/>
          <p14:tracePt t="4885" x="15757525" y="3230563"/>
          <p14:tracePt t="4888" x="15778163" y="3230563"/>
          <p14:tracePt t="4890" x="15798800" y="3230563"/>
          <p14:tracePt t="4892" x="15819438" y="3230563"/>
          <p14:tracePt t="4895" x="15840075" y="3230563"/>
          <p14:tracePt t="4898" x="15840075" y="3209925"/>
          <p14:tracePt t="4900" x="15860713" y="3209925"/>
          <p14:tracePt t="4903" x="15881350" y="3209925"/>
          <p14:tracePt t="4908" x="15901988" y="3209925"/>
          <p14:tracePt t="4915" x="15922625" y="3209925"/>
          <p14:tracePt t="4920" x="15943263" y="3209925"/>
          <p14:tracePt t="4922" x="15963900" y="3209925"/>
          <p14:tracePt t="4927" x="15984538" y="3209925"/>
          <p14:tracePt t="4930" x="16005175" y="3209925"/>
          <p14:tracePt t="4931" x="16005175" y="3189288"/>
          <p14:tracePt t="4934" x="16025813" y="3189288"/>
          <p14:tracePt t="4936" x="16046450" y="3189288"/>
          <p14:tracePt t="4940" x="16065500" y="3189288"/>
          <p14:tracePt t="4943" x="16086138" y="3189288"/>
          <p14:tracePt t="4947" x="16106775" y="3189288"/>
          <p14:tracePt t="4949" x="16127413" y="3189288"/>
          <p14:tracePt t="4953" x="16148050" y="3189288"/>
          <p14:tracePt t="4956" x="16168688" y="3189288"/>
          <p14:tracePt t="4961" x="16189325" y="3189288"/>
          <p14:tracePt t="4964" x="16209963" y="3189288"/>
          <p14:tracePt t="4969" x="16230600" y="3189288"/>
          <p14:tracePt t="4979" x="16251238" y="3189288"/>
          <p14:tracePt t="5055" x="16271875" y="3189288"/>
          <p14:tracePt t="5063" x="16292513" y="3189288"/>
          <p14:tracePt t="5071" x="16313150" y="3189288"/>
          <p14:tracePt t="5076" x="16333788" y="3189288"/>
          <p14:tracePt t="5081" x="16354425" y="3189288"/>
          <p14:tracePt t="5088" x="16375063" y="3189288"/>
          <p14:tracePt t="5091" x="16395700" y="3189288"/>
          <p14:tracePt t="5096" x="16416338" y="3189288"/>
          <p14:tracePt t="5102" x="16436975" y="3189288"/>
          <p14:tracePt t="5112" x="16457613" y="3189288"/>
          <p14:tracePt t="5120" x="16478250" y="3189288"/>
          <p14:tracePt t="5183" x="16478250" y="3168650"/>
          <p14:tracePt t="5200" x="16498888" y="3168650"/>
          <p14:tracePt t="5494" x="16478250" y="3168650"/>
          <p14:tracePt t="5496" x="16457613" y="3168650"/>
          <p14:tracePt t="5501" x="16436975" y="3168650"/>
          <p14:tracePt t="5506" x="16416338" y="3168650"/>
          <p14:tracePt t="5510" x="16395700" y="3168650"/>
          <p14:tracePt t="5511" x="16375063" y="3189288"/>
          <p14:tracePt t="5515" x="16354425" y="3189288"/>
          <p14:tracePt t="5522" x="16313150" y="3189288"/>
          <p14:tracePt t="5526" x="16292513" y="3189288"/>
          <p14:tracePt t="5526" x="16292513" y="3209925"/>
          <p14:tracePt t="5527" x="16271875" y="3209925"/>
          <p14:tracePt t="5530" x="16251238" y="3209925"/>
          <p14:tracePt t="5533" x="16230600" y="3209925"/>
          <p14:tracePt t="5536" x="16209963" y="3209925"/>
          <p14:tracePt t="5538" x="16189325" y="3209925"/>
          <p14:tracePt t="5542" x="16168688" y="3209925"/>
          <p14:tracePt t="5543" x="16168688" y="3230563"/>
          <p14:tracePt t="5546" x="16148050" y="3230563"/>
          <p14:tracePt t="5550" x="16127413" y="3230563"/>
          <p14:tracePt t="5552" x="16106775" y="3230563"/>
          <p14:tracePt t="5555" x="16106775" y="3251200"/>
          <p14:tracePt t="5557" x="16086138" y="3251200"/>
          <p14:tracePt t="5562" x="16065500" y="3251200"/>
          <p14:tracePt t="5569" x="16046450" y="3251200"/>
          <p14:tracePt t="5574" x="16025813" y="3251200"/>
          <p14:tracePt t="5582" x="16005175" y="3251200"/>
          <p14:tracePt t="5590" x="15984538" y="3271838"/>
          <p14:tracePt t="5597" x="15963900" y="3271838"/>
          <p14:tracePt t="5600" x="15943263" y="3271838"/>
          <p14:tracePt t="5605" x="15922625" y="3271838"/>
          <p14:tracePt t="5609" x="15901988" y="3271838"/>
          <p14:tracePt t="5616" x="15860713" y="3271838"/>
          <p14:tracePt t="5620" x="15840075" y="3271838"/>
          <p14:tracePt t="5621" x="15819438" y="3271838"/>
          <p14:tracePt t="5624" x="15798800" y="3271838"/>
          <p14:tracePt t="5626" x="15778163" y="3271838"/>
          <p14:tracePt t="5629" x="15757525" y="3271838"/>
          <p14:tracePt t="5632" x="15736888" y="3271838"/>
          <p14:tracePt t="5635" x="15716250" y="3271838"/>
          <p14:tracePt t="5636" x="15695613" y="3271838"/>
          <p14:tracePt t="5638" x="15674975" y="3271838"/>
          <p14:tracePt t="5641" x="15654338" y="3271838"/>
          <p14:tracePt t="5643" x="15633700" y="3271838"/>
          <p14:tracePt t="5645" x="15613063" y="3271838"/>
          <p14:tracePt t="5646" x="15592425" y="3271838"/>
          <p14:tracePt t="5648" x="15571788" y="3271838"/>
          <p14:tracePt t="5650" x="15552738" y="3271838"/>
          <p14:tracePt t="5652" x="15511463" y="3271838"/>
          <p14:tracePt t="5654" x="15490825" y="3271838"/>
          <p14:tracePt t="5656" x="15470188" y="3271838"/>
          <p14:tracePt t="5657" x="15449550" y="3271838"/>
          <p14:tracePt t="5660" x="15428913" y="3271838"/>
          <p14:tracePt t="5662" x="15408275" y="3271838"/>
          <p14:tracePt t="5664" x="15387638" y="3271838"/>
          <p14:tracePt t="5665" x="15367000" y="3271838"/>
          <p14:tracePt t="5666" x="15346363" y="3271838"/>
          <p14:tracePt t="5668" x="15325725" y="3271838"/>
          <p14:tracePt t="5670" x="15305088" y="3271838"/>
          <p14:tracePt t="5671" x="15284450" y="3271838"/>
          <p14:tracePt t="5673" x="15263813" y="3271838"/>
          <p14:tracePt t="5675" x="15243175" y="3271838"/>
          <p14:tracePt t="5677" x="15222538" y="3271838"/>
          <p14:tracePt t="5678" x="15201900" y="3271838"/>
          <p14:tracePt t="5679" x="15181263" y="3271838"/>
          <p14:tracePt t="5681" x="15160625" y="3271838"/>
          <p14:tracePt t="5683" x="15139988" y="3271838"/>
          <p14:tracePt t="5684" x="15119350" y="3271838"/>
          <p14:tracePt t="5686" x="15098713" y="3271838"/>
          <p14:tracePt t="5688" x="15078075" y="3271838"/>
          <p14:tracePt t="5690" x="15059025" y="3271838"/>
          <p14:tracePt t="5691" x="15038388" y="3271838"/>
          <p14:tracePt t="5694" x="14997113" y="3271838"/>
          <p14:tracePt t="5696" x="14976475" y="3271838"/>
          <p14:tracePt t="5697" x="14955838" y="3271838"/>
          <p14:tracePt t="5699" x="14935200" y="3271838"/>
          <p14:tracePt t="5701" x="14914563" y="3271838"/>
          <p14:tracePt t="5703" x="14893925" y="3271838"/>
          <p14:tracePt t="5704" x="14873288" y="3271838"/>
          <p14:tracePt t="5706" x="14852650" y="3271838"/>
          <p14:tracePt t="5708" x="14832013" y="3271838"/>
          <p14:tracePt t="5711" x="14811375" y="3271838"/>
          <p14:tracePt t="5712" x="14790738" y="3271838"/>
          <p14:tracePt t="5714" x="14770100" y="3271838"/>
          <p14:tracePt t="5716" x="14728825" y="3251200"/>
          <p14:tracePt t="5718" x="14708188" y="3251200"/>
          <p14:tracePt t="5720" x="14687550" y="3251200"/>
          <p14:tracePt t="5722" x="14666913" y="3230563"/>
          <p14:tracePt t="5723" x="14646275" y="3230563"/>
          <p14:tracePt t="5725" x="14625638" y="3230563"/>
          <p14:tracePt t="5727" x="14605000" y="3230563"/>
          <p14:tracePt t="5729" x="14584363" y="3230563"/>
          <p14:tracePt t="5730" x="14565313" y="3230563"/>
          <p14:tracePt t="5732" x="14544675" y="3230563"/>
          <p14:tracePt t="5735" x="14524038" y="3230563"/>
          <p14:tracePt t="5737" x="14503400" y="3209925"/>
          <p14:tracePt t="5738" x="14482763" y="3209925"/>
          <p14:tracePt t="5739" x="14462125" y="3209925"/>
          <p14:tracePt t="5741" x="14420850" y="3209925"/>
          <p14:tracePt t="5743" x="14400213" y="3209925"/>
          <p14:tracePt t="5746" x="14379575" y="3209925"/>
          <p14:tracePt t="5748" x="14338300" y="3209925"/>
          <p14:tracePt t="5749" x="14338300" y="3189288"/>
          <p14:tracePt t="5750" x="14317663" y="3189288"/>
          <p14:tracePt t="5752" x="14276388" y="3189288"/>
          <p14:tracePt t="5754" x="14255750" y="3189288"/>
          <p14:tracePt t="5755" x="14235113" y="3168650"/>
          <p14:tracePt t="5757" x="14193838" y="3168650"/>
          <p14:tracePt t="5761" x="14152563" y="3168650"/>
          <p14:tracePt t="5761" x="14131925" y="3168650"/>
          <p14:tracePt t="5762" x="14111288" y="3168650"/>
          <p14:tracePt t="5764" x="14090650" y="3168650"/>
          <p14:tracePt t="5765" x="14071600" y="3168650"/>
          <p14:tracePt t="5766" x="14050963" y="3148013"/>
          <p14:tracePt t="5767" x="14030325" y="3148013"/>
          <p14:tracePt t="5768" x="14009688" y="3148013"/>
          <p14:tracePt t="5770" x="13989050" y="3148013"/>
          <p14:tracePt t="5771" x="13968413" y="3148013"/>
          <p14:tracePt t="5772" x="13947775" y="3148013"/>
          <p14:tracePt t="5774" x="13927138" y="3148013"/>
          <p14:tracePt t="5775" x="13906500" y="3148013"/>
          <p14:tracePt t="5777" x="13885863" y="3148013"/>
          <p14:tracePt t="5778" x="13865225" y="3148013"/>
          <p14:tracePt t="5779" x="13844588" y="3148013"/>
          <p14:tracePt t="5781" x="13823950" y="3148013"/>
          <p14:tracePt t="5782" x="13803313" y="3148013"/>
          <p14:tracePt t="5784" x="13782675" y="3148013"/>
          <p14:tracePt t="5786" x="13762038" y="3148013"/>
          <p14:tracePt t="5788" x="13741400" y="3148013"/>
          <p14:tracePt t="5789" x="13720763" y="3148013"/>
          <p14:tracePt t="5791" x="13700125" y="3148013"/>
          <p14:tracePt t="5792" x="13679488" y="3148013"/>
          <p14:tracePt t="5794" x="13658850" y="3148013"/>
          <p14:tracePt t="5796" x="13638213" y="3148013"/>
          <p14:tracePt t="5798" x="13617575" y="3148013"/>
          <p14:tracePt t="5803" x="13596938" y="3148013"/>
          <p14:tracePt t="5810" x="13577888" y="3148013"/>
          <p14:tracePt t="7093" x="13596938" y="3148013"/>
          <p14:tracePt t="7099" x="13617575" y="3148013"/>
          <p14:tracePt t="7102" x="13638213" y="3148013"/>
          <p14:tracePt t="7104" x="13658850" y="3148013"/>
          <p14:tracePt t="7108" x="13679488" y="3148013"/>
          <p14:tracePt t="7112" x="13700125" y="3148013"/>
          <p14:tracePt t="7116" x="13720763" y="3148013"/>
          <p14:tracePt t="7117" x="13741400" y="3148013"/>
          <p14:tracePt t="7121" x="13762038" y="3148013"/>
          <p14:tracePt t="7124" x="13782675" y="3148013"/>
          <p14:tracePt t="7127" x="13803313" y="3148013"/>
          <p14:tracePt t="7128" x="13823950" y="3148013"/>
          <p14:tracePt t="7131" x="13844588" y="3148013"/>
          <p14:tracePt t="7134" x="13865225" y="3148013"/>
          <p14:tracePt t="7137" x="13885863" y="3148013"/>
          <p14:tracePt t="7140" x="13906500" y="3148013"/>
          <p14:tracePt t="7141" x="13927138" y="3148013"/>
          <p14:tracePt t="7144" x="13947775" y="3148013"/>
          <p14:tracePt t="7147" x="13968413" y="3148013"/>
          <p14:tracePt t="7152" x="13989050" y="3148013"/>
          <p14:tracePt t="7154" x="14009688" y="3148013"/>
          <p14:tracePt t="7157" x="14030325" y="3148013"/>
          <p14:tracePt t="7163" x="14050963" y="3148013"/>
          <p14:tracePt t="7169" x="14071600" y="3148013"/>
          <p14:tracePt t="7176" x="14090650" y="3148013"/>
          <p14:tracePt t="8573" x="14111288" y="3148013"/>
          <p14:tracePt t="8580" x="14131925" y="3148013"/>
          <p14:tracePt t="8588" x="14152563" y="3148013"/>
          <p14:tracePt t="8594" x="14173200" y="3127375"/>
          <p14:tracePt t="8602" x="14193838" y="3127375"/>
          <p14:tracePt t="8608" x="14214475" y="3127375"/>
          <p14:tracePt t="8616" x="14235113" y="3127375"/>
          <p14:tracePt t="8620" x="14255750" y="3127375"/>
          <p14:tracePt t="8627" x="14255750" y="3106738"/>
          <p14:tracePt t="8628" x="14276388" y="3106738"/>
          <p14:tracePt t="8635" x="14297025" y="3106738"/>
          <p14:tracePt t="8642" x="14317663" y="3106738"/>
          <p14:tracePt t="8645" x="14338300" y="3106738"/>
          <p14:tracePt t="8654" x="14358938" y="3106738"/>
          <p14:tracePt t="8658" x="14379575" y="3106738"/>
          <p14:tracePt t="8663" x="14400213" y="3106738"/>
          <p14:tracePt t="8666" x="14420850" y="3106738"/>
          <p14:tracePt t="8670" x="14441488" y="3106738"/>
          <p14:tracePt t="8675" x="14462125" y="3106738"/>
          <p14:tracePt t="8680" x="14482763" y="3106738"/>
          <p14:tracePt t="8683" x="14503400" y="3106738"/>
          <p14:tracePt t="8686" x="14524038" y="3106738"/>
          <p14:tracePt t="8687" x="14524038" y="3086100"/>
          <p14:tracePt t="8693" x="14544675" y="3086100"/>
          <p14:tracePt t="8696" x="14565313" y="3086100"/>
          <p14:tracePt t="8700" x="14584363" y="3086100"/>
          <p14:tracePt t="8701" x="14605000" y="3086100"/>
          <p14:tracePt t="8707" x="14625638" y="3086100"/>
          <p14:tracePt t="8710" x="14646275" y="3086100"/>
          <p14:tracePt t="8712" x="14666913" y="3086100"/>
          <p14:tracePt t="8714" x="14687550" y="3086100"/>
          <p14:tracePt t="8720" x="14708188" y="3086100"/>
          <p14:tracePt t="8722" x="14728825" y="3086100"/>
          <p14:tracePt t="8726" x="14749463" y="3086100"/>
          <p14:tracePt t="8728" x="14770100" y="3086100"/>
          <p14:tracePt t="8733" x="14790738" y="3086100"/>
          <p14:tracePt t="8737" x="14811375" y="3086100"/>
          <p14:tracePt t="8742" x="14832013" y="3086100"/>
          <p14:tracePt t="8748" x="14852650" y="3086100"/>
          <p14:tracePt t="8750" x="14873288" y="3086100"/>
          <p14:tracePt t="8755" x="14893925" y="3086100"/>
          <p14:tracePt t="8760" x="14914563" y="3086100"/>
          <p14:tracePt t="8762" x="14935200" y="3086100"/>
          <p14:tracePt t="8768" x="14955838" y="3086100"/>
          <p14:tracePt t="8773" x="14976475" y="3086100"/>
          <p14:tracePt t="8778" x="14997113" y="3086100"/>
          <p14:tracePt t="8781" x="15017750" y="3086100"/>
          <p14:tracePt t="8786" x="15038388" y="3086100"/>
          <p14:tracePt t="8790" x="15059025" y="3086100"/>
          <p14:tracePt t="8795" x="15078075" y="3086100"/>
          <p14:tracePt t="8797" x="15098713" y="3086100"/>
          <p14:tracePt t="8803" x="15119350" y="3086100"/>
          <p14:tracePt t="8807" x="15139988" y="3086100"/>
          <p14:tracePt t="8814" x="15160625" y="3086100"/>
          <p14:tracePt t="8815" x="15181263" y="3086100"/>
          <p14:tracePt t="8821" x="15201900" y="3086100"/>
          <p14:tracePt t="8827" x="15222538" y="3086100"/>
          <p14:tracePt t="8832" x="15243175" y="3086100"/>
          <p14:tracePt t="8837" x="15263813" y="3086100"/>
          <p14:tracePt t="8838" x="15263813" y="3106738"/>
          <p14:tracePt t="8840" x="15284450" y="3106738"/>
          <p14:tracePt t="8845" x="15305088" y="3127375"/>
          <p14:tracePt t="8850" x="15325725" y="3127375"/>
          <p14:tracePt t="8855" x="15346363" y="3148013"/>
          <p14:tracePt t="8857" x="15367000" y="3148013"/>
          <p14:tracePt t="8863" x="15387638" y="3148013"/>
          <p14:tracePt t="8874" x="15428913" y="3168650"/>
          <p14:tracePt t="8876" x="15449550" y="3189288"/>
          <p14:tracePt t="8879" x="15449550" y="3209925"/>
          <p14:tracePt t="8882" x="15470188" y="3209925"/>
          <p14:tracePt t="8886" x="15490825" y="3209925"/>
          <p14:tracePt t="8887" x="15490825" y="3230563"/>
          <p14:tracePt t="8891" x="15511463" y="3230563"/>
          <p14:tracePt t="8895" x="15532100" y="3230563"/>
          <p14:tracePt t="8898" x="15532100" y="3251200"/>
          <p14:tracePt t="8901" x="15552738" y="3251200"/>
          <p14:tracePt t="8910" x="15571788" y="3251200"/>
          <p14:tracePt t="8911" x="15571788" y="3271838"/>
          <p14:tracePt t="8918" x="15592425" y="3271838"/>
          <p14:tracePt t="8921" x="15592425" y="3292475"/>
          <p14:tracePt t="8923" x="15613063" y="3292475"/>
          <p14:tracePt t="8934" x="15633700" y="3292475"/>
          <p14:tracePt t="8948" x="15633700" y="3313113"/>
          <p14:tracePt t="8948" x="15654338" y="3313113"/>
          <p14:tracePt t="8965" x="15674975" y="3313113"/>
          <p14:tracePt t="8973" x="15695613" y="3313113"/>
          <p14:tracePt t="8976" x="15695613" y="3333750"/>
          <p14:tracePt t="8981" x="15716250" y="3333750"/>
          <p14:tracePt t="8991" x="15736888" y="3333750"/>
          <p14:tracePt t="8993" x="15736888" y="3352800"/>
          <p14:tracePt t="8993" x="15757525" y="3352800"/>
          <p14:tracePt t="8996" x="15778163" y="3352800"/>
          <p14:tracePt t="8997" x="15778163" y="3373438"/>
          <p14:tracePt t="9000" x="15798800" y="3373438"/>
          <p14:tracePt t="9006" x="15819438" y="3373438"/>
          <p14:tracePt t="9010" x="15840075" y="3373438"/>
          <p14:tracePt t="9012" x="15840075" y="3394075"/>
          <p14:tracePt t="9013" x="15860713" y="3394075"/>
          <p14:tracePt t="9016" x="15881350" y="3394075"/>
          <p14:tracePt t="9021" x="15901988" y="3394075"/>
          <p14:tracePt t="9026" x="15901988" y="3414713"/>
          <p14:tracePt t="9026" x="15922625" y="3414713"/>
          <p14:tracePt t="9030" x="15943263" y="3414713"/>
          <p14:tracePt t="9032" x="15963900" y="3414713"/>
          <p14:tracePt t="9038" x="15984538" y="3414713"/>
          <p14:tracePt t="9040" x="15984538" y="3435350"/>
          <p14:tracePt t="9043" x="16005175" y="3435350"/>
          <p14:tracePt t="9047" x="16005175" y="3455988"/>
          <p14:tracePt t="9051" x="16025813" y="3455988"/>
          <p14:tracePt t="9056" x="16046450" y="3455988"/>
          <p14:tracePt t="9066" x="16065500" y="3455988"/>
          <p14:tracePt t="9086" x="16086138" y="3476625"/>
          <p14:tracePt t="9095" x="16106775" y="3476625"/>
          <p14:tracePt t="9096" x="16127413" y="3476625"/>
          <p14:tracePt t="9102" x="16127413" y="3497263"/>
          <p14:tracePt t="9103" x="16148050" y="3497263"/>
          <p14:tracePt t="9108" x="16168688" y="3517900"/>
          <p14:tracePt t="9113" x="16168688" y="3538538"/>
          <p14:tracePt t="9114" x="16189325" y="3538538"/>
          <p14:tracePt t="9116" x="16209963" y="3538538"/>
          <p14:tracePt t="9121" x="16209963" y="3559175"/>
          <p14:tracePt t="9121" x="16230600" y="3559175"/>
          <p14:tracePt t="9125" x="16251238" y="3579813"/>
          <p14:tracePt t="9130" x="16271875" y="3579813"/>
          <p14:tracePt t="9131" x="16292513" y="3579813"/>
          <p14:tracePt t="9133" x="16292513" y="3600450"/>
          <p14:tracePt t="9135" x="16313150" y="3600450"/>
          <p14:tracePt t="9139" x="16313150" y="3621088"/>
          <p14:tracePt t="9141" x="16333788" y="3621088"/>
          <p14:tracePt t="9142" x="16333788" y="3641725"/>
          <p14:tracePt t="9146" x="16354425" y="3641725"/>
          <p14:tracePt t="9146" x="16375063" y="3641725"/>
          <p14:tracePt t="9152" x="16395700" y="3662363"/>
          <p14:tracePt t="9155" x="16416338" y="3662363"/>
          <p14:tracePt t="9161" x="16436975" y="3662363"/>
          <p14:tracePt t="9163" x="16436975" y="3683000"/>
          <p14:tracePt t="9165" x="16457613" y="3683000"/>
          <p14:tracePt t="9170" x="16478250" y="3683000"/>
          <p14:tracePt t="9175" x="16478250" y="3703638"/>
          <p14:tracePt t="9176" x="16498888" y="3703638"/>
          <p14:tracePt t="9180" x="16498888" y="3724275"/>
          <p14:tracePt t="9183" x="16519525" y="3724275"/>
          <p14:tracePt t="9193" x="16540163" y="3724275"/>
          <p14:tracePt t="9205" x="16559213" y="3724275"/>
          <p14:tracePt t="9208" x="16559213" y="3744913"/>
          <p14:tracePt t="9255" x="16579850" y="3744913"/>
          <p14:tracePt t="9259" x="16579850" y="3765550"/>
          <p14:tracePt t="9272" x="16600488" y="3765550"/>
          <p14:tracePt t="9275" x="16600488" y="3786188"/>
          <p14:tracePt t="9285" x="16600488" y="3806825"/>
          <p14:tracePt t="9289" x="16621125" y="3806825"/>
          <p14:tracePt t="9300" x="16641763" y="3806825"/>
          <p14:tracePt t="9303" x="16641763" y="3827463"/>
          <p14:tracePt t="9337" x="16641763" y="3848100"/>
          <p14:tracePt t="9361" x="16662400" y="3848100"/>
          <p14:tracePt t="9363" x="16662400" y="3867150"/>
          <p14:tracePt t="9368" x="16662400" y="3887788"/>
          <p14:tracePt t="9379" x="16662400" y="3908425"/>
          <p14:tracePt t="9386" x="16662400" y="3929063"/>
          <p14:tracePt t="9394" x="16683038" y="3949700"/>
          <p14:tracePt t="9396" x="16683038" y="3970338"/>
          <p14:tracePt t="9404" x="16683038" y="3990975"/>
          <p14:tracePt t="9410" x="16683038" y="4011613"/>
          <p14:tracePt t="9415" x="16703675" y="4011613"/>
          <p14:tracePt t="9418" x="16703675" y="4032250"/>
          <p14:tracePt t="9422" x="16703675" y="4052888"/>
          <p14:tracePt t="9428" x="16724313" y="4052888"/>
          <p14:tracePt t="9434" x="16724313" y="4073525"/>
          <p14:tracePt t="9471" x="16724313" y="4094163"/>
          <p14:tracePt t="9688" x="16724313" y="4114800"/>
          <p14:tracePt t="9717" x="16724313" y="4135438"/>
          <p14:tracePt t="9816" x="16724313" y="4156075"/>
          <p14:tracePt t="9876" x="16724313" y="4176713"/>
          <p14:tracePt t="10031" x="16724313" y="4197350"/>
          <p14:tracePt t="10053" x="16744950" y="4197350"/>
          <p14:tracePt t="10056" x="16744950" y="4217988"/>
          <p14:tracePt t="10094" x="16744950" y="4238625"/>
          <p14:tracePt t="10351" x="16744950" y="4259263"/>
          <p14:tracePt t="10875" x="16765588" y="4259263"/>
          <p14:tracePt t="12134" x="16786225" y="4259263"/>
          <p14:tracePt t="12136" x="16786225" y="4279900"/>
          <p14:tracePt t="12139" x="16806863" y="4279900"/>
          <p14:tracePt t="12142" x="16827500" y="4279900"/>
          <p14:tracePt t="12147" x="16848138" y="4300538"/>
          <p14:tracePt t="12149" x="16848138" y="4321175"/>
          <p14:tracePt t="12152" x="16868775" y="4321175"/>
          <p14:tracePt t="12155" x="16889413" y="4321175"/>
          <p14:tracePt t="12156" x="16889413" y="4341813"/>
          <p14:tracePt t="12158" x="16910050" y="4341813"/>
          <p14:tracePt t="12163" x="16910050" y="4362450"/>
          <p14:tracePt t="12165" x="16930688" y="4362450"/>
          <p14:tracePt t="12168" x="16951325" y="4381500"/>
          <p14:tracePt t="12170" x="16971963" y="4381500"/>
          <p14:tracePt t="12174" x="16971963" y="4402138"/>
          <p14:tracePt t="12175" x="16992600" y="4402138"/>
          <p14:tracePt t="12176" x="16992600" y="4422775"/>
          <p14:tracePt t="12177" x="17013238" y="4422775"/>
          <p14:tracePt t="12181" x="17033875" y="4443413"/>
          <p14:tracePt t="12184" x="17052925" y="4443413"/>
          <p14:tracePt t="12187" x="17052925" y="4464050"/>
          <p14:tracePt t="12187" x="17073563" y="4464050"/>
          <p14:tracePt t="12188" x="17073563" y="4484688"/>
          <p14:tracePt t="12191" x="17094200" y="4484688"/>
          <p14:tracePt t="12192" x="17094200" y="4505325"/>
          <p14:tracePt t="12195" x="17114838" y="4525963"/>
          <p14:tracePt t="12197" x="17135475" y="4525963"/>
          <p14:tracePt t="12198" x="17135475" y="4546600"/>
          <p14:tracePt t="12200" x="17156113" y="4567238"/>
          <p14:tracePt t="12203" x="17156113" y="4587875"/>
          <p14:tracePt t="12205" x="17176750" y="4587875"/>
          <p14:tracePt t="12206" x="17176750" y="4608513"/>
          <p14:tracePt t="12210" x="17197388" y="4629150"/>
          <p14:tracePt t="12212" x="17197388" y="4649788"/>
          <p14:tracePt t="12214" x="17218025" y="4670425"/>
          <p14:tracePt t="12216" x="17238663" y="4691063"/>
          <p14:tracePt t="12218" x="17238663" y="4711700"/>
          <p14:tracePt t="12220" x="17238663" y="4732338"/>
          <p14:tracePt t="12221" x="17259300" y="4732338"/>
          <p14:tracePt t="12223" x="17259300" y="4752975"/>
          <p14:tracePt t="12227" x="17279938" y="4794250"/>
          <p14:tracePt t="12228" x="17279938" y="4814888"/>
          <p14:tracePt t="12231" x="17300575" y="4835525"/>
          <p14:tracePt t="12234" x="17321213" y="4856163"/>
          <p14:tracePt t="12236" x="17321213" y="4876800"/>
          <p14:tracePt t="12237" x="17321213" y="4895850"/>
          <p14:tracePt t="12239" x="17341850" y="4916488"/>
          <p14:tracePt t="12241" x="17341850" y="4937125"/>
          <p14:tracePt t="12244" x="17341850" y="4957763"/>
          <p14:tracePt t="12246" x="17341850" y="4978400"/>
          <p14:tracePt t="12247" x="17341850" y="4999038"/>
          <p14:tracePt t="12248" x="17362488" y="4999038"/>
          <p14:tracePt t="12249" x="17362488" y="5019675"/>
          <p14:tracePt t="12251" x="17362488" y="5040313"/>
          <p14:tracePt t="12253" x="17362488" y="5060950"/>
          <p14:tracePt t="12255" x="17362488" y="5081588"/>
          <p14:tracePt t="12257" x="17362488" y="5102225"/>
          <p14:tracePt t="12261" x="17383125" y="5122863"/>
          <p14:tracePt t="12262" x="17383125" y="5143500"/>
          <p14:tracePt t="12263" x="17383125" y="5164138"/>
          <p14:tracePt t="12266" x="17383125" y="5205413"/>
          <p14:tracePt t="12267" x="17403763" y="5226050"/>
          <p14:tracePt t="12269" x="17403763" y="5246688"/>
          <p14:tracePt t="12271" x="17403763" y="5267325"/>
          <p14:tracePt t="12273" x="17403763" y="5308600"/>
          <p14:tracePt t="12275" x="17403763" y="5329238"/>
          <p14:tracePt t="12277" x="17424400" y="5370513"/>
          <p14:tracePt t="12278" x="17424400" y="5391150"/>
          <p14:tracePt t="12280" x="17424400" y="5430838"/>
          <p14:tracePt t="12282" x="17424400" y="5451475"/>
          <p14:tracePt t="12283" x="17424400" y="5472113"/>
          <p14:tracePt t="12284" x="17424400" y="5492750"/>
          <p14:tracePt t="12285" x="17424400" y="5513388"/>
          <p14:tracePt t="12286" x="17424400" y="5534025"/>
          <p14:tracePt t="12287" x="17445038" y="5554663"/>
          <p14:tracePt t="12288" x="17445038" y="5575300"/>
          <p14:tracePt t="12289" x="17445038" y="5595938"/>
          <p14:tracePt t="12290" x="17445038" y="5616575"/>
          <p14:tracePt t="12291" x="17445038" y="5637213"/>
          <p14:tracePt t="12294" x="17465675" y="5719763"/>
          <p14:tracePt t="12295" x="17465675" y="5740400"/>
          <p14:tracePt t="12296" x="17465675" y="5761038"/>
          <p14:tracePt t="12297" x="17465675" y="5781675"/>
          <p14:tracePt t="12298" x="17465675" y="5802313"/>
          <p14:tracePt t="12299" x="17465675" y="5822950"/>
          <p14:tracePt t="12300" x="17465675" y="5843588"/>
          <p14:tracePt t="12301" x="17465675" y="5864225"/>
          <p14:tracePt t="12302" x="17465675" y="5884863"/>
          <p14:tracePt t="12303" x="17465675" y="5905500"/>
          <p14:tracePt t="12304" x="17465675" y="5924550"/>
          <p14:tracePt t="12306" x="17465675" y="5965825"/>
          <p14:tracePt t="12307" x="17465675" y="5986463"/>
          <p14:tracePt t="12308" x="17486313" y="6027738"/>
          <p14:tracePt t="12310" x="17486313" y="6048375"/>
          <p14:tracePt t="12311" x="17486313" y="6069013"/>
          <p14:tracePt t="12312" x="17486313" y="6089650"/>
          <p14:tracePt t="12313" x="17486313" y="6110288"/>
          <p14:tracePt t="12315" x="17486313" y="6151563"/>
          <p14:tracePt t="12316" x="17486313" y="6172200"/>
          <p14:tracePt t="12317" x="17486313" y="6192838"/>
          <p14:tracePt t="12320" x="17486313" y="6213475"/>
          <p14:tracePt t="12320" x="17486313" y="6234113"/>
          <p14:tracePt t="12322" x="17486313" y="6254750"/>
          <p14:tracePt t="12323" x="17486313" y="6275388"/>
          <p14:tracePt t="12325" x="17486313" y="6296025"/>
          <p14:tracePt t="12327" x="17486313" y="6316663"/>
          <p14:tracePt t="12328" x="17486313" y="6337300"/>
          <p14:tracePt t="12329" x="17486313" y="6357938"/>
          <p14:tracePt t="12331" x="17486313" y="6378575"/>
          <p14:tracePt t="12333" x="17486313" y="6399213"/>
          <p14:tracePt t="12335" x="17486313" y="6419850"/>
          <p14:tracePt t="12336" x="17486313" y="6438900"/>
          <p14:tracePt t="12339" x="17486313" y="6459538"/>
          <p14:tracePt t="12341" x="17486313" y="6480175"/>
          <p14:tracePt t="12349" x="17486313" y="6542088"/>
          <p14:tracePt t="12352" x="17486313" y="6562725"/>
          <p14:tracePt t="12356" x="17486313" y="6583363"/>
          <p14:tracePt t="12358" x="17486313" y="6604000"/>
          <p14:tracePt t="12362" x="17465675" y="6624638"/>
          <p14:tracePt t="12365" x="17465675" y="6645275"/>
          <p14:tracePt t="12370" x="17465675" y="6665913"/>
          <p14:tracePt t="12371" x="17465675" y="6686550"/>
          <p14:tracePt t="12375" x="17465675" y="6707188"/>
          <p14:tracePt t="12376" x="17445038" y="6707188"/>
          <p14:tracePt t="12377" x="17445038" y="6727825"/>
          <p14:tracePt t="12381" x="17445038" y="6748463"/>
          <p14:tracePt t="12383" x="17445038" y="6769100"/>
          <p14:tracePt t="12386" x="17424400" y="6769100"/>
          <p14:tracePt t="12386" x="17424400" y="6789738"/>
          <p14:tracePt t="12389" x="17424400" y="6810375"/>
          <p14:tracePt t="12390" x="17403763" y="6810375"/>
          <p14:tracePt t="12391" x="17403763" y="6831013"/>
          <p14:tracePt t="12393" x="17383125" y="6851650"/>
          <p14:tracePt t="12396" x="17383125" y="6872288"/>
          <p14:tracePt t="12398" x="17383125" y="6892925"/>
          <p14:tracePt t="12399" x="17362488" y="6892925"/>
          <p14:tracePt t="12400" x="17362488" y="6913563"/>
          <p14:tracePt t="12401" x="17362488" y="6934200"/>
          <p14:tracePt t="12402" x="17341850" y="6934200"/>
          <p14:tracePt t="12403" x="17341850" y="6953250"/>
          <p14:tracePt t="12405" x="17321213" y="6973888"/>
          <p14:tracePt t="12407" x="17300575" y="6994525"/>
          <p14:tracePt t="12409" x="17300575" y="7015163"/>
          <p14:tracePt t="12410" x="17300575" y="7035800"/>
          <p14:tracePt t="12411" x="17279938" y="7035800"/>
          <p14:tracePt t="12412" x="17279938" y="7056438"/>
          <p14:tracePt t="12413" x="17259300" y="7056438"/>
          <p14:tracePt t="12414" x="17259300" y="7077075"/>
          <p14:tracePt t="12415" x="17238663" y="7077075"/>
          <p14:tracePt t="12416" x="17218025" y="7118350"/>
          <p14:tracePt t="12418" x="17218025" y="7138988"/>
          <p14:tracePt t="12420" x="17197388" y="7138988"/>
          <p14:tracePt t="12421" x="17197388" y="7159625"/>
          <p14:tracePt t="12422" x="17197388" y="7180263"/>
          <p14:tracePt t="12423" x="17176750" y="7180263"/>
          <p14:tracePt t="12424" x="17176750" y="7200900"/>
          <p14:tracePt t="12428" x="17135475" y="7242175"/>
          <p14:tracePt t="12429" x="17114838" y="7262813"/>
          <p14:tracePt t="12430" x="17114838" y="7283450"/>
          <p14:tracePt t="12432" x="17094200" y="7304088"/>
          <p14:tracePt t="12433" x="17073563" y="7324725"/>
          <p14:tracePt t="12435" x="17073563" y="7345363"/>
          <p14:tracePt t="12436" x="17052925" y="7345363"/>
          <p14:tracePt t="12437" x="17052925" y="7366000"/>
          <p14:tracePt t="12439" x="17033875" y="7386638"/>
          <p14:tracePt t="12441" x="17033875" y="7407275"/>
          <p14:tracePt t="12442" x="17013238" y="7427913"/>
          <p14:tracePt t="12443" x="16992600" y="7448550"/>
          <p14:tracePt t="12446" x="16992600" y="7467600"/>
          <p14:tracePt t="12447" x="16992600" y="7488238"/>
          <p14:tracePt t="12448" x="16971963" y="7488238"/>
          <p14:tracePt t="12449" x="16971963" y="7508875"/>
          <p14:tracePt t="12450" x="16951325" y="7508875"/>
          <p14:tracePt t="12451" x="16951325" y="7529513"/>
          <p14:tracePt t="12455" x="16951325" y="7550150"/>
          <p14:tracePt t="12456" x="16930688" y="7570788"/>
          <p14:tracePt t="12458" x="16910050" y="7591425"/>
          <p14:tracePt t="12461" x="16910050" y="7612063"/>
          <p14:tracePt t="12466" x="16889413" y="7612063"/>
          <p14:tracePt t="12468" x="16889413" y="7632700"/>
          <p14:tracePt t="12470" x="16889413" y="7653338"/>
          <p14:tracePt t="12477" x="16868775" y="7653338"/>
          <p14:tracePt t="12479" x="16868775" y="7673975"/>
          <p14:tracePt t="12486" x="16868775" y="7694613"/>
          <p14:tracePt t="12488" x="16848138" y="7694613"/>
          <p14:tracePt t="12495" x="16827500" y="7715250"/>
          <p14:tracePt t="12498" x="16827500" y="7735888"/>
          <p14:tracePt t="12503" x="16827500" y="7756525"/>
          <p14:tracePt t="12506" x="16806863" y="7756525"/>
          <p14:tracePt t="12510" x="16806863" y="7777163"/>
          <p14:tracePt t="12515" x="16786225" y="7797800"/>
          <p14:tracePt t="12517" x="16786225" y="7818438"/>
          <p14:tracePt t="12522" x="16786225" y="7839075"/>
          <p14:tracePt t="12525" x="16765588" y="7839075"/>
          <p14:tracePt t="12528" x="16765588" y="7859713"/>
          <p14:tracePt t="12533" x="16765588" y="7880350"/>
          <p14:tracePt t="12536" x="16744950" y="7900988"/>
          <p14:tracePt t="12541" x="16724313" y="7900988"/>
          <p14:tracePt t="12542" x="16724313" y="7921625"/>
          <p14:tracePt t="12550" x="16724313" y="7942263"/>
          <p14:tracePt t="12552" x="16703675" y="7942263"/>
          <p14:tracePt t="12558" x="16703675" y="7962900"/>
          <p14:tracePt t="12565" x="16683038" y="7981950"/>
          <p14:tracePt t="12572" x="16683038" y="8002588"/>
          <p14:tracePt t="12578" x="16683038" y="8023225"/>
          <p14:tracePt t="12581" x="16662400" y="8023225"/>
          <p14:tracePt t="12588" x="16662400" y="8043863"/>
          <p14:tracePt t="12592" x="16641763" y="8043863"/>
          <p14:tracePt t="12597" x="16641763" y="8064500"/>
          <p14:tracePt t="12600" x="16641763" y="8085138"/>
          <p14:tracePt t="12608" x="16641763" y="8105775"/>
          <p14:tracePt t="12611" x="16621125" y="8105775"/>
          <p14:tracePt t="12613" x="16621125" y="8126413"/>
          <p14:tracePt t="12620" x="16621125" y="8147050"/>
          <p14:tracePt t="12621" x="16621125" y="8167688"/>
          <p14:tracePt t="12625" x="16600488" y="8167688"/>
          <p14:tracePt t="12628" x="16600488" y="8188325"/>
          <p14:tracePt t="12631" x="16600488" y="8208963"/>
          <p14:tracePt t="12635" x="16579850" y="8229600"/>
          <p14:tracePt t="12636" x="16579850" y="8250238"/>
          <p14:tracePt t="12640" x="16559213" y="8250238"/>
          <p14:tracePt t="12641" x="16559213" y="8270875"/>
          <p14:tracePt t="12645" x="16559213" y="8291513"/>
          <p14:tracePt t="12651" x="16540163" y="8312150"/>
          <p14:tracePt t="12652" x="16540163" y="8332788"/>
          <p14:tracePt t="12658" x="16519525" y="8332788"/>
          <p14:tracePt t="12660" x="16519525" y="8353425"/>
          <p14:tracePt t="12665" x="16519525" y="8374063"/>
          <p14:tracePt t="12668" x="16498888" y="8374063"/>
          <p14:tracePt t="12673" x="16498888" y="8394700"/>
          <p14:tracePt t="12676" x="16478250" y="8394700"/>
          <p14:tracePt t="12678" x="16478250" y="8415338"/>
          <p14:tracePt t="12690" x="16478250" y="8435975"/>
          <p14:tracePt t="12697" x="16457613" y="8435975"/>
          <p14:tracePt t="12703" x="16457613" y="8456613"/>
          <p14:tracePt t="12723" x="16457613" y="8477250"/>
          <p14:tracePt t="12731" x="16457613" y="8496300"/>
          <p14:tracePt t="12737" x="16436975" y="8496300"/>
          <p14:tracePt t="12957" x="16416338" y="8496300"/>
          <p14:tracePt t="12961" x="16395700" y="8496300"/>
          <p14:tracePt t="12971" x="16375063" y="8496300"/>
          <p14:tracePt t="12981" x="16354425" y="8477250"/>
          <p14:tracePt t="12988" x="16333788" y="8477250"/>
          <p14:tracePt t="12995" x="16313150" y="8477250"/>
          <p14:tracePt t="13003" x="16292513" y="8477250"/>
          <p14:tracePt t="13023" x="16271875" y="8477250"/>
          <p14:tracePt t="13048" x="16251238" y="8477250"/>
          <p14:tracePt t="13167" x="16251238" y="8456613"/>
          <p14:tracePt t="13173" x="16271875" y="8456613"/>
          <p14:tracePt t="13183" x="16292513" y="8456613"/>
          <p14:tracePt t="13189" x="16313150" y="8435975"/>
          <p14:tracePt t="13194" x="16333788" y="8435975"/>
          <p14:tracePt t="13197" x="16354425" y="8435975"/>
          <p14:tracePt t="13202" x="16354425" y="8415338"/>
          <p14:tracePt t="13217" x="16375063" y="8415338"/>
          <p14:tracePt t="13268" x="16375063" y="8394700"/>
          <p14:tracePt t="13281" x="16354425" y="8394700"/>
          <p14:tracePt t="13292" x="16333788" y="8394700"/>
          <p14:tracePt t="13295" x="16313150" y="8394700"/>
          <p14:tracePt t="13301" x="16292513" y="8394700"/>
          <p14:tracePt t="13307" x="16271875" y="8394700"/>
          <p14:tracePt t="13311" x="16251238" y="8394700"/>
          <p14:tracePt t="13313" x="16230600" y="8394700"/>
          <p14:tracePt t="13316" x="16209963" y="8394700"/>
          <p14:tracePt t="13318" x="16189325" y="8394700"/>
          <p14:tracePt t="13321" x="16168688" y="8394700"/>
          <p14:tracePt t="13323" x="16148050" y="8394700"/>
          <p14:tracePt t="13325" x="16127413" y="8394700"/>
          <p14:tracePt t="13327" x="16106775" y="8394700"/>
          <p14:tracePt t="13330" x="16086138" y="8394700"/>
          <p14:tracePt t="13332" x="16065500" y="8394700"/>
          <p14:tracePt t="13333" x="16046450" y="8394700"/>
          <p14:tracePt t="13335" x="16025813" y="8394700"/>
          <p14:tracePt t="13337" x="16005175" y="8394700"/>
          <p14:tracePt t="13338" x="16005175" y="8415338"/>
          <p14:tracePt t="13339" x="15984538" y="8415338"/>
          <p14:tracePt t="13340" x="15963900" y="8415338"/>
          <p14:tracePt t="13341" x="15943263" y="8415338"/>
          <p14:tracePt t="13343" x="15922625" y="8415338"/>
          <p14:tracePt t="13344" x="15901988" y="8415338"/>
          <p14:tracePt t="13346" x="15881350" y="8415338"/>
          <p14:tracePt t="13347" x="15840075" y="8415338"/>
          <p14:tracePt t="13348" x="15819438" y="8415338"/>
          <p14:tracePt t="13350" x="15778163" y="8435975"/>
          <p14:tracePt t="13352" x="15757525" y="8435975"/>
          <p14:tracePt t="13353" x="15736888" y="8435975"/>
          <p14:tracePt t="13354" x="15716250" y="8435975"/>
          <p14:tracePt t="13355" x="15695613" y="8435975"/>
          <p14:tracePt t="13356" x="15674975" y="8435975"/>
          <p14:tracePt t="13357" x="15654338" y="8435975"/>
          <p14:tracePt t="13358" x="15633700" y="8435975"/>
          <p14:tracePt t="13361" x="15592425" y="8456613"/>
          <p14:tracePt t="13361" x="15571788" y="8456613"/>
          <p14:tracePt t="13362" x="15552738" y="8456613"/>
          <p14:tracePt t="13363" x="15532100" y="8477250"/>
          <p14:tracePt t="13364" x="15511463" y="8477250"/>
          <p14:tracePt t="13365" x="15490825" y="8477250"/>
          <p14:tracePt t="13366" x="15470188" y="8477250"/>
          <p14:tracePt t="13368" x="15428913" y="8477250"/>
          <p14:tracePt t="13370" x="15408275" y="8477250"/>
          <p14:tracePt t="13371" x="15387638" y="8496300"/>
          <p14:tracePt t="13372" x="15367000" y="8496300"/>
          <p14:tracePt t="13373" x="15346363" y="8496300"/>
          <p14:tracePt t="13374" x="15325725" y="8496300"/>
          <p14:tracePt t="13375" x="15305088" y="8496300"/>
          <p14:tracePt t="13376" x="15284450" y="8496300"/>
          <p14:tracePt t="13378" x="15243175" y="8496300"/>
          <p14:tracePt t="13379" x="15243175" y="8516938"/>
          <p14:tracePt t="13380" x="15222538" y="8516938"/>
          <p14:tracePt t="13381" x="15201900" y="8516938"/>
          <p14:tracePt t="13383" x="15181263" y="8516938"/>
          <p14:tracePt t="13384" x="15160625" y="8516938"/>
          <p14:tracePt t="13386" x="15119350" y="8537575"/>
          <p14:tracePt t="13387" x="15098713" y="8537575"/>
          <p14:tracePt t="13389" x="15078075" y="8537575"/>
          <p14:tracePt t="13390" x="15078075" y="8558213"/>
          <p14:tracePt t="13391" x="15059025" y="8558213"/>
          <p14:tracePt t="13392" x="15038388" y="8558213"/>
          <p14:tracePt t="13393" x="15017750" y="8558213"/>
          <p14:tracePt t="13395" x="14997113" y="8558213"/>
          <p14:tracePt t="13396" x="14976475" y="8558213"/>
          <p14:tracePt t="13397" x="14976475" y="8578850"/>
          <p14:tracePt t="13398" x="14955838" y="8578850"/>
          <p14:tracePt t="13400" x="14935200" y="8578850"/>
          <p14:tracePt t="13402" x="14914563" y="8578850"/>
          <p14:tracePt t="13404" x="14893925" y="8599488"/>
          <p14:tracePt t="13405" x="14873288" y="8599488"/>
          <p14:tracePt t="13407" x="14852650" y="8599488"/>
          <p14:tracePt t="13408" x="14852650" y="8620125"/>
          <p14:tracePt t="13410" x="14832013" y="8620125"/>
          <p14:tracePt t="13413" x="14811375" y="8620125"/>
          <p14:tracePt t="13414" x="14790738" y="8620125"/>
          <p14:tracePt t="13417" x="14770100" y="8620125"/>
          <p14:tracePt t="13419" x="14749463" y="8640763"/>
          <p14:tracePt t="13421" x="14728825" y="8640763"/>
          <p14:tracePt t="13422" x="14708188" y="8640763"/>
          <p14:tracePt t="13423" x="14687550" y="8640763"/>
          <p14:tracePt t="13427" x="14666913" y="8640763"/>
          <p14:tracePt t="13428" x="14646275" y="8640763"/>
          <p14:tracePt t="13431" x="14625638" y="8640763"/>
          <p14:tracePt t="13433" x="14605000" y="8640763"/>
          <p14:tracePt t="13435" x="14584363" y="8661400"/>
          <p14:tracePt t="13437" x="14565313" y="8661400"/>
          <p14:tracePt t="13438" x="14544675" y="8661400"/>
          <p14:tracePt t="13441" x="14524038" y="8661400"/>
          <p14:tracePt t="13443" x="14503400" y="8661400"/>
          <p14:tracePt t="13445" x="14482763" y="8661400"/>
          <p14:tracePt t="13447" x="14462125" y="8661400"/>
          <p14:tracePt t="13449" x="14441488" y="8661400"/>
          <p14:tracePt t="13452" x="14420850" y="8661400"/>
          <p14:tracePt t="13454" x="14420850" y="8682038"/>
          <p14:tracePt t="13455" x="14400213" y="8682038"/>
          <p14:tracePt t="13456" x="14379575" y="8682038"/>
          <p14:tracePt t="13458" x="14358938" y="8682038"/>
          <p14:tracePt t="13460" x="14358938" y="8702675"/>
          <p14:tracePt t="13461" x="14338300" y="8702675"/>
          <p14:tracePt t="13464" x="14317663" y="8702675"/>
          <p14:tracePt t="13465" x="14297025" y="8702675"/>
          <p14:tracePt t="13468" x="14276388" y="8702675"/>
          <p14:tracePt t="13471" x="14255750" y="8702675"/>
          <p14:tracePt t="13472" x="14255750" y="8723313"/>
          <p14:tracePt t="13475" x="14235113" y="8723313"/>
          <p14:tracePt t="13476" x="14214475" y="8723313"/>
          <p14:tracePt t="13480" x="14193838" y="8723313"/>
          <p14:tracePt t="13483" x="14173200" y="8723313"/>
          <p14:tracePt t="13485" x="14173200" y="8743950"/>
          <p14:tracePt t="13488" x="14152563" y="8743950"/>
          <p14:tracePt t="13490" x="14131925" y="8743950"/>
          <p14:tracePt t="13495" x="14111288" y="8743950"/>
          <p14:tracePt t="13502" x="14090650" y="8764588"/>
          <p14:tracePt t="13513" x="14071600" y="8764588"/>
          <p14:tracePt t="13519" x="14071600" y="8785225"/>
          <p14:tracePt t="13621" x="14090650" y="8785225"/>
          <p14:tracePt t="13711" x="14071600" y="8785225"/>
          <p14:tracePt t="13714" x="14050963" y="8785225"/>
          <p14:tracePt t="13715" x="14050963" y="8805863"/>
          <p14:tracePt t="13720" x="14030325" y="8805863"/>
          <p14:tracePt t="13726" x="14009688" y="8805863"/>
          <p14:tracePt t="13729" x="13989050" y="8826500"/>
          <p14:tracePt t="13732" x="13968413" y="8826500"/>
          <p14:tracePt t="13738" x="13906500" y="8826500"/>
          <p14:tracePt t="13741" x="13885863" y="8826500"/>
          <p14:tracePt t="13743" x="13865225" y="8847138"/>
          <p14:tracePt t="13746" x="13844588" y="8847138"/>
          <p14:tracePt t="13749" x="13823950" y="8847138"/>
          <p14:tracePt t="13752" x="13803313" y="8847138"/>
          <p14:tracePt t="13754" x="13782675" y="8847138"/>
          <p14:tracePt t="13757" x="13762038" y="8847138"/>
          <p14:tracePt t="13761" x="13741400" y="8847138"/>
          <p14:tracePt t="13762" x="13720763" y="8847138"/>
          <p14:tracePt t="13763" x="13700125" y="8867775"/>
          <p14:tracePt t="13765" x="13679488" y="8867775"/>
          <p14:tracePt t="13770" x="13658850" y="8867775"/>
          <p14:tracePt t="13772" x="13638213" y="8867775"/>
          <p14:tracePt t="13775" x="13617575" y="8867775"/>
          <p14:tracePt t="13780" x="13596938" y="8867775"/>
          <p14:tracePt t="13781" x="13596938" y="8888413"/>
          <p14:tracePt t="13787" x="13577888" y="8888413"/>
          <p14:tracePt t="13801" x="13557250" y="8888413"/>
          <p14:tracePt t="13843" x="13536613" y="8888413"/>
          <p14:tracePt t="13850" x="13536613" y="8909050"/>
          <p14:tracePt t="13860" x="13515975" y="8909050"/>
          <p14:tracePt t="13872" x="13515975" y="8929688"/>
          <p14:tracePt t="13877" x="13495338" y="8929688"/>
          <p14:tracePt t="13883" x="13495338" y="8950325"/>
          <p14:tracePt t="13994" x="13474700" y="8950325"/>
          <p14:tracePt t="14001" x="13454063" y="8950325"/>
          <p14:tracePt t="14006" x="13454063" y="8970963"/>
          <p14:tracePt t="14015" x="13433425" y="8970963"/>
          <p14:tracePt t="14028" x="13412788" y="8970963"/>
          <p14:tracePt t="14036" x="13392150" y="8970963"/>
          <p14:tracePt t="14037" x="13371513" y="8970963"/>
          <p14:tracePt t="14038" x="13371513" y="8991600"/>
          <p14:tracePt t="14043" x="13350875" y="8991600"/>
          <p14:tracePt t="14051" x="13330238" y="8991600"/>
          <p14:tracePt t="14060" x="13309600" y="8991600"/>
          <p14:tracePt t="14066" x="13309600" y="9010650"/>
          <p14:tracePt t="14070" x="13288963" y="9010650"/>
          <p14:tracePt t="14073" x="13268325" y="9010650"/>
          <p14:tracePt t="14084" x="13247688" y="9010650"/>
          <p14:tracePt t="14097" x="13185775" y="9010650"/>
          <p14:tracePt t="14099" x="13165138" y="9010650"/>
          <p14:tracePt t="14102" x="13144500" y="9010650"/>
          <p14:tracePt t="14107" x="13123863" y="9010650"/>
          <p14:tracePt t="14111" x="13103225" y="9010650"/>
          <p14:tracePt t="14115" x="13084175" y="9010650"/>
          <p14:tracePt t="14122" x="13063538" y="9010650"/>
          <p14:tracePt t="14124" x="13042900" y="9010650"/>
          <p14:tracePt t="14127" x="13022263" y="9010650"/>
          <p14:tracePt t="14131" x="13001625" y="9010650"/>
          <p14:tracePt t="14136" x="12980988" y="9010650"/>
          <p14:tracePt t="14137" x="12980988" y="8991600"/>
          <p14:tracePt t="14141" x="12960350" y="8991600"/>
          <p14:tracePt t="14143" x="12939713" y="8991600"/>
          <p14:tracePt t="14146" x="12919075" y="8991600"/>
          <p14:tracePt t="14147" x="12919075" y="8970963"/>
          <p14:tracePt t="14148" x="12898438" y="8970963"/>
          <p14:tracePt t="14149" x="12898438" y="8950325"/>
          <p14:tracePt t="14150" x="12877800" y="8950325"/>
          <p14:tracePt t="14151" x="12857163" y="8950325"/>
          <p14:tracePt t="14153" x="12836525" y="8950325"/>
          <p14:tracePt t="14156" x="12815888" y="8950325"/>
          <p14:tracePt t="14158" x="12795250" y="8950325"/>
          <p14:tracePt t="14161" x="12733338" y="8929688"/>
          <p14:tracePt t="14688" x="12733338" y="8909050"/>
          <p14:tracePt t="14692" x="12733338" y="8888413"/>
          <p14:tracePt t="14697" x="12753975" y="8888413"/>
          <p14:tracePt t="14701" x="12774613" y="8888413"/>
          <p14:tracePt t="14701" x="12774613" y="8867775"/>
          <p14:tracePt t="14706" x="12795250" y="8867775"/>
          <p14:tracePt t="14709" x="12815888" y="8867775"/>
          <p14:tracePt t="14710" x="12815888" y="8847138"/>
          <p14:tracePt t="14713" x="12836525" y="8847138"/>
          <p14:tracePt t="14716" x="12857163" y="8847138"/>
          <p14:tracePt t="14718" x="12857163" y="8826500"/>
          <p14:tracePt t="14721" x="12877800" y="8826500"/>
          <p14:tracePt t="14722" x="12877800" y="8805863"/>
          <p14:tracePt t="14723" x="12898438" y="8805863"/>
          <p14:tracePt t="14724" x="12919075" y="8805863"/>
          <p14:tracePt t="14726" x="12939713" y="8805863"/>
          <p14:tracePt t="14729" x="12960350" y="8785225"/>
          <p14:tracePt t="14731" x="12980988" y="8785225"/>
          <p14:tracePt t="14733" x="13001625" y="8785225"/>
          <p14:tracePt t="14736" x="13022263" y="8785225"/>
          <p14:tracePt t="14738" x="13022263" y="8764588"/>
          <p14:tracePt t="14739" x="13042900" y="8764588"/>
          <p14:tracePt t="14741" x="13063538" y="8764588"/>
          <p14:tracePt t="14744" x="13084175" y="8764588"/>
          <p14:tracePt t="14746" x="13103225" y="8764588"/>
          <p14:tracePt t="14747" x="13103225" y="8743950"/>
          <p14:tracePt t="14749" x="13123863" y="8743950"/>
          <p14:tracePt t="14753" x="13144500" y="8743950"/>
          <p14:tracePt t="14755" x="13144500" y="8723313"/>
          <p14:tracePt t="14757" x="13165138" y="8723313"/>
          <p14:tracePt t="14760" x="13185775" y="8723313"/>
          <p14:tracePt t="14778" x="13206413" y="8723313"/>
          <p14:tracePt t="14793" x="13227050" y="8723313"/>
          <p14:tracePt t="14793" x="13227050" y="8743950"/>
          <p14:tracePt t="14800" x="13247688" y="8743950"/>
          <p14:tracePt t="14803" x="13268325" y="8764588"/>
          <p14:tracePt t="14807" x="13268325" y="8785225"/>
          <p14:tracePt t="14811" x="13288963" y="8785225"/>
          <p14:tracePt t="14813" x="13288963" y="8805863"/>
          <p14:tracePt t="14816" x="13288963" y="8826500"/>
          <p14:tracePt t="14818" x="13309600" y="8826500"/>
          <p14:tracePt t="14823" x="13309600" y="8847138"/>
          <p14:tracePt t="14825" x="13330238" y="8847138"/>
          <p14:tracePt t="14829" x="13350875" y="8867775"/>
          <p14:tracePt t="14835" x="13350875" y="8888413"/>
          <p14:tracePt t="14836" x="13371513" y="8888413"/>
          <p14:tracePt t="14838" x="13371513" y="8909050"/>
          <p14:tracePt t="14843" x="13371513" y="8929688"/>
          <p14:tracePt t="14857" x="13392150" y="8929688"/>
          <p14:tracePt t="15087" x="13392150" y="8950325"/>
          <p14:tracePt t="15090" x="13371513" y="8950325"/>
          <p14:tracePt t="15093" x="13350875" y="8970963"/>
          <p14:tracePt t="15093" x="13330238" y="8970963"/>
          <p14:tracePt t="15094" x="13330238" y="8991600"/>
          <p14:tracePt t="15095" x="13309600" y="8991600"/>
          <p14:tracePt t="15096" x="13288963" y="9010650"/>
          <p14:tracePt t="15097" x="13268325" y="9010650"/>
          <p14:tracePt t="15098" x="13247688" y="9010650"/>
          <p14:tracePt t="15099" x="13227050" y="9031288"/>
          <p14:tracePt t="15108" x="12857163" y="9175750"/>
          <p14:tracePt t="15109" x="12795250" y="9196388"/>
          <p14:tracePt t="15110" x="12733338" y="9217025"/>
          <p14:tracePt t="15111" x="12650788" y="9237663"/>
          <p14:tracePt t="15112" x="12590463" y="9278938"/>
          <p14:tracePt t="15113" x="12507913" y="9299575"/>
          <p14:tracePt t="15114" x="12446000" y="9320213"/>
          <p14:tracePt t="15115" x="12363450" y="9340850"/>
          <p14:tracePt t="15116" x="12280900" y="9361488"/>
          <p14:tracePt t="15117" x="12198350" y="9382125"/>
          <p14:tracePt t="15118" x="12096750" y="9402763"/>
          <p14:tracePt t="15119" x="12014200" y="9423400"/>
          <p14:tracePt t="15120" x="11890375" y="9464675"/>
          <p14:tracePt t="15121" x="11807825" y="9485313"/>
          <p14:tracePt t="15122" x="11704638" y="9505950"/>
          <p14:tracePt t="15123" x="11603038" y="9525000"/>
          <p14:tracePt t="15124" x="11479213" y="9525000"/>
          <p14:tracePt t="15125" x="11376025" y="9566275"/>
          <p14:tracePt t="15126" x="11252200" y="9586913"/>
          <p14:tracePt t="15127" x="11128375" y="9607550"/>
          <p14:tracePt t="15128" x="10985500" y="9628188"/>
          <p14:tracePt t="15129" x="10882313" y="9648825"/>
          <p14:tracePt t="15130" x="10737850" y="9669463"/>
          <p14:tracePt t="15131" x="10615613" y="9690100"/>
          <p14:tracePt t="15132" x="10471150" y="9710738"/>
          <p14:tracePt t="15133" x="10367963" y="9731375"/>
          <p14:tracePt t="15134" x="10223500" y="9752013"/>
          <p14:tracePt t="15135" x="10080625" y="9772650"/>
          <p14:tracePt t="15136" x="9936163" y="9793288"/>
          <p14:tracePt t="15137" x="9771063" y="9793288"/>
          <p14:tracePt t="15138" x="9628188" y="9813925"/>
          <p14:tracePt t="15139" x="9463088" y="9813925"/>
          <p14:tracePt t="15140" x="9339263" y="9813925"/>
          <p14:tracePt t="15141" x="9194800" y="9834563"/>
          <p14:tracePt t="15142" x="9031288" y="9834563"/>
          <p14:tracePt t="15143" x="8886825" y="9834563"/>
          <p14:tracePt t="15144" x="8742363" y="9855200"/>
          <p14:tracePt t="15145" x="8578850" y="9855200"/>
          <p14:tracePt t="15146" x="8434388" y="9855200"/>
          <p14:tracePt t="15147" x="8269288" y="9855200"/>
          <p14:tracePt t="15148" x="8105775" y="9855200"/>
          <p14:tracePt t="15149" x="7961313" y="9855200"/>
          <p14:tracePt t="15150" x="7796213" y="9855200"/>
          <p14:tracePt t="15151" x="7672388" y="9855200"/>
          <p14:tracePt t="15152" x="7508875" y="9855200"/>
          <p14:tracePt t="15153" x="7343775" y="9855200"/>
          <p14:tracePt t="15154" x="7199313" y="9855200"/>
          <p14:tracePt t="15155" x="7035800" y="9855200"/>
          <p14:tracePt t="15156" x="6891338" y="9855200"/>
          <p14:tracePt t="15157" x="6726238" y="9855200"/>
          <p14:tracePt t="15158" x="6562725" y="9855200"/>
          <p14:tracePt t="15159" x="6418263" y="9855200"/>
          <p14:tracePt t="15160" x="6294438" y="9855200"/>
          <p14:tracePt t="15161" x="6151563" y="9855200"/>
          <p14:tracePt t="15162" x="5986463" y="9855200"/>
          <p14:tracePt t="15163" x="5842000" y="9855200"/>
          <p14:tracePt t="15164" x="5718175" y="9855200"/>
          <p14:tracePt t="15165" x="5575300" y="9855200"/>
          <p14:tracePt t="15166" x="5430838" y="9855200"/>
          <p14:tracePt t="15167" x="5265738" y="9855200"/>
          <p14:tracePt t="15168" x="5143500" y="9855200"/>
          <p14:tracePt t="15169" x="5040313" y="9855200"/>
          <p14:tracePt t="15170" x="4895850" y="9855200"/>
          <p14:tracePt t="15171" x="4792663" y="9855200"/>
          <p14:tracePt t="15174" x="4422775" y="9855200"/>
          <p14:tracePt t="15175" x="4319588" y="9855200"/>
          <p14:tracePt t="15176" x="4176713" y="9855200"/>
          <p14:tracePt t="15177" x="4073525" y="9855200"/>
          <p14:tracePt t="15178" x="3949700" y="9855200"/>
          <p14:tracePt t="15179" x="3867150" y="9855200"/>
          <p14:tracePt t="15180" x="3763963" y="9855200"/>
          <p14:tracePt t="15181" x="3683000" y="9855200"/>
          <p14:tracePt t="15182" x="3600450" y="9855200"/>
          <p14:tracePt t="15183" x="3497263" y="9855200"/>
          <p14:tracePt t="15184" x="3414713" y="9855200"/>
          <p14:tracePt t="15186" x="3332163" y="9855200"/>
          <p14:tracePt t="15186" x="3249613" y="9855200"/>
          <p14:tracePt t="15187" x="3168650" y="9855200"/>
          <p14:tracePt t="15188" x="3106738" y="9855200"/>
          <p14:tracePt t="15189" x="3024188" y="9855200"/>
          <p14:tracePt t="15190" x="2962275" y="9855200"/>
          <p14:tracePt t="15191" x="2900363" y="9855200"/>
          <p14:tracePt t="15192" x="2817813" y="9855200"/>
          <p14:tracePt t="15193" x="2776538" y="9855200"/>
          <p14:tracePt t="15194" x="2716213" y="9855200"/>
          <p14:tracePt t="15195" x="2654300" y="9855200"/>
          <p14:tracePt t="15196" x="2613025" y="9855200"/>
          <p14:tracePt t="15197" x="2551113" y="9855200"/>
          <p14:tracePt t="15198" x="2489200" y="9855200"/>
          <p14:tracePt t="15199" x="2427288" y="9855200"/>
          <p14:tracePt t="15200" x="2386013" y="9855200"/>
          <p14:tracePt t="15201" x="2324100" y="9855200"/>
          <p14:tracePt t="15202" x="2282825" y="9855200"/>
          <p14:tracePt t="15203" x="2241550" y="9855200"/>
          <p14:tracePt t="15204" x="2201863" y="9855200"/>
          <p14:tracePt t="15205" x="2160588" y="9855200"/>
          <p14:tracePt t="15206" x="2119313" y="9855200"/>
          <p14:tracePt t="15207" x="2057400" y="9875838"/>
          <p14:tracePt t="15208" x="2036763" y="9875838"/>
          <p14:tracePt t="15209" x="1995488" y="9875838"/>
          <p14:tracePt t="15210" x="1974850" y="9875838"/>
          <p14:tracePt t="15211" x="1933575" y="9896475"/>
          <p14:tracePt t="15212" x="1871663" y="9896475"/>
          <p14:tracePt t="15213" x="1851025" y="9896475"/>
          <p14:tracePt t="15214" x="1830388" y="9896475"/>
          <p14:tracePt t="15215" x="1789113" y="9896475"/>
          <p14:tracePt t="15216" x="1747838" y="9917113"/>
          <p14:tracePt t="15217" x="1728788" y="9917113"/>
          <p14:tracePt t="15218" x="1687513" y="9917113"/>
          <p14:tracePt t="15219" x="1666875" y="9917113"/>
          <p14:tracePt t="15220" x="1625600" y="9917113"/>
          <p14:tracePt t="15221" x="1604963" y="9917113"/>
          <p14:tracePt t="15222" x="1584325" y="9917113"/>
          <p14:tracePt t="15223" x="1543050" y="9917113"/>
          <p14:tracePt t="15224" x="1522413" y="9917113"/>
          <p14:tracePt t="15226" x="1501775" y="9917113"/>
          <p14:tracePt t="15227" x="1481138" y="9917113"/>
          <p14:tracePt t="15227" x="1439863" y="9937750"/>
          <p14:tracePt t="15228" x="1419225" y="9937750"/>
          <p14:tracePt t="15229" x="1398588" y="9937750"/>
          <p14:tracePt t="15230" x="1357313" y="9937750"/>
          <p14:tracePt t="15231" x="1336675" y="9937750"/>
          <p14:tracePt t="15233" x="1295400" y="9937750"/>
          <p14:tracePt t="15234" x="1274763" y="9937750"/>
          <p14:tracePt t="15235" x="1254125" y="9937750"/>
          <p14:tracePt t="15236" x="1235075" y="9937750"/>
          <p14:tracePt t="15237" x="1214438" y="9958388"/>
          <p14:tracePt t="15238" x="1193800" y="9958388"/>
          <p14:tracePt t="15241" x="1152525" y="9958388"/>
          <p14:tracePt t="15241" x="1131888" y="9958388"/>
          <p14:tracePt t="15242" x="1111250" y="9958388"/>
          <p14:tracePt t="15243" x="1090613" y="9958388"/>
          <p14:tracePt t="15244" x="1069975" y="9979025"/>
          <p14:tracePt t="15246" x="1049338" y="9979025"/>
          <p14:tracePt t="15247" x="1028700" y="9979025"/>
          <p14:tracePt t="15248" x="1008063" y="9979025"/>
          <p14:tracePt t="15250" x="987425" y="9979025"/>
          <p14:tracePt t="15251" x="966788" y="9999663"/>
          <p14:tracePt t="15252" x="946150" y="9999663"/>
          <p14:tracePt t="15254" x="925513" y="9999663"/>
          <p14:tracePt t="15255" x="925513" y="10020300"/>
          <p14:tracePt t="15256" x="904875" y="10020300"/>
          <p14:tracePt t="15257" x="884238" y="10020300"/>
          <p14:tracePt t="15260" x="863600" y="10039350"/>
          <p14:tracePt t="15262" x="842963" y="10039350"/>
          <p14:tracePt t="15264" x="822325" y="10039350"/>
          <p14:tracePt t="15266" x="801688" y="10059988"/>
          <p14:tracePt t="15269" x="781050" y="10059988"/>
          <p14:tracePt t="15270" x="781050" y="10080625"/>
          <p14:tracePt t="15272" x="760413" y="10101263"/>
          <p14:tracePt t="15278" x="741363" y="10121900"/>
          <p14:tracePt t="15283" x="741363" y="10142538"/>
          <p14:tracePt t="15285" x="720725" y="10142538"/>
          <p14:tracePt t="15295" x="720725" y="10163175"/>
          <p14:tracePt t="15295" x="700088" y="10163175"/>
          <p14:tracePt t="15300" x="700088" y="10183813"/>
          <p14:tracePt t="15315" x="700088" y="10204450"/>
          <p14:tracePt t="15319" x="679450" y="10204450"/>
          <p14:tracePt t="15322" x="679450" y="10225088"/>
          <p14:tracePt t="15327" x="679450" y="10245725"/>
          <p14:tracePt t="15329" x="658813" y="102663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871362-550E-97AA-B06D-3AF9EA3DB5A6}"/>
              </a:ext>
            </a:extLst>
          </p:cNvPr>
          <p:cNvSpPr txBox="1"/>
          <p:nvPr/>
        </p:nvSpPr>
        <p:spPr>
          <a:xfrm>
            <a:off x="3875427" y="1477730"/>
            <a:ext cx="4702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Ask The Right Questions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78A77F-81A6-8554-D067-FD7B77973CA3}"/>
              </a:ext>
            </a:extLst>
          </p:cNvPr>
          <p:cNvSpPr txBox="1"/>
          <p:nvPr/>
        </p:nvSpPr>
        <p:spPr>
          <a:xfrm>
            <a:off x="5683992" y="3055207"/>
            <a:ext cx="3031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Data Collection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30A5E0-EDC0-4346-37CE-084182385BB3}"/>
              </a:ext>
            </a:extLst>
          </p:cNvPr>
          <p:cNvSpPr txBox="1"/>
          <p:nvPr/>
        </p:nvSpPr>
        <p:spPr>
          <a:xfrm>
            <a:off x="7371530" y="4729129"/>
            <a:ext cx="287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 Data Cleaning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DC202AE-734A-70C4-3780-0B29B792812A}"/>
              </a:ext>
            </a:extLst>
          </p:cNvPr>
          <p:cNvSpPr txBox="1"/>
          <p:nvPr/>
        </p:nvSpPr>
        <p:spPr>
          <a:xfrm>
            <a:off x="9360930" y="6266856"/>
            <a:ext cx="374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Analyzing The Data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A5B1A1-35F9-07CF-8D3B-3E1987C7EEDB}"/>
              </a:ext>
            </a:extLst>
          </p:cNvPr>
          <p:cNvSpPr txBox="1"/>
          <p:nvPr/>
        </p:nvSpPr>
        <p:spPr>
          <a:xfrm>
            <a:off x="11253175" y="7975777"/>
            <a:ext cx="4659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Graphik Regular" panose="020B0503030202060203"/>
              </a:rPr>
              <a:t>Interpreting The Results</a:t>
            </a:r>
            <a:endParaRPr lang="en-US" sz="3600" dirty="0">
              <a:solidFill>
                <a:schemeClr val="bg1"/>
              </a:solidFill>
              <a:latin typeface="Graphik Regular" panose="020B0503030202060203"/>
            </a:endParaRPr>
          </a:p>
        </p:txBody>
      </p:sp>
      <p:pic>
        <p:nvPicPr>
          <p:cNvPr id="50" name="Video 49">
            <a:hlinkClick r:id="" action="ppaction://media"/>
            <a:extLst>
              <a:ext uri="{FF2B5EF4-FFF2-40B4-BE49-F238E27FC236}">
                <a16:creationId xmlns:a16="http://schemas.microsoft.com/office/drawing/2014/main" id="{6C43D2DD-D028-DFBB-11A8-ACC546B039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469738" y="7154846"/>
            <a:ext cx="2824223" cy="2824223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38"/>
    </mc:Choice>
    <mc:Fallback>
      <p:transition spd="slow" advTm="67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" x="1131888" y="9896475"/>
          <p14:tracePt t="485" x="1152525" y="9896475"/>
          <p14:tracePt t="489" x="1173163" y="9896475"/>
          <p14:tracePt t="496" x="1193800" y="9875838"/>
          <p14:tracePt t="498" x="1193800" y="9855200"/>
          <p14:tracePt t="501" x="1193800" y="9834563"/>
          <p14:tracePt t="506" x="1193800" y="9813925"/>
          <p14:tracePt t="509" x="1193800" y="9793288"/>
          <p14:tracePt t="512" x="1193800" y="9772650"/>
          <p14:tracePt t="522" x="1193800" y="9752013"/>
          <p14:tracePt t="532" x="1193800" y="9731375"/>
          <p14:tracePt t="543" x="1193800" y="9710738"/>
          <p14:tracePt t="558" x="1193800" y="9690100"/>
          <p14:tracePt t="559" x="1193800" y="9669463"/>
          <p14:tracePt t="565" x="1193800" y="9648825"/>
          <p14:tracePt t="567" x="1214438" y="9648825"/>
          <p14:tracePt t="570" x="1214438" y="9628188"/>
          <p14:tracePt t="571" x="1235075" y="9628188"/>
          <p14:tracePt t="572" x="1235075" y="9607550"/>
          <p14:tracePt t="573" x="1235075" y="9586913"/>
          <p14:tracePt t="576" x="1235075" y="9566275"/>
          <p14:tracePt t="578" x="1254125" y="9545638"/>
          <p14:tracePt t="581" x="1254125" y="9525000"/>
          <p14:tracePt t="582" x="1274763" y="9505950"/>
          <p14:tracePt t="586" x="1274763" y="9485313"/>
          <p14:tracePt t="586" x="1295400" y="9464675"/>
          <p14:tracePt t="587" x="1316038" y="9464675"/>
          <p14:tracePt t="588" x="1316038" y="9444038"/>
          <p14:tracePt t="589" x="1316038" y="9423400"/>
          <p14:tracePt t="590" x="1336675" y="9382125"/>
          <p14:tracePt t="591" x="1336675" y="9361488"/>
          <p14:tracePt t="593" x="1357313" y="9340850"/>
          <p14:tracePt t="594" x="1377950" y="9320213"/>
          <p14:tracePt t="597" x="1377950" y="9278938"/>
          <p14:tracePt t="597" x="1398588" y="9258300"/>
          <p14:tracePt t="598" x="1419225" y="9237663"/>
          <p14:tracePt t="599" x="1419225" y="9196388"/>
          <p14:tracePt t="600" x="1439863" y="9196388"/>
          <p14:tracePt t="601" x="1460500" y="9155113"/>
          <p14:tracePt t="602" x="1460500" y="9134475"/>
          <p14:tracePt t="603" x="1481138" y="9113838"/>
          <p14:tracePt t="604" x="1501775" y="9072563"/>
          <p14:tracePt t="605" x="1501775" y="9051925"/>
          <p14:tracePt t="606" x="1522413" y="9031288"/>
          <p14:tracePt t="607" x="1522413" y="9010650"/>
          <p14:tracePt t="608" x="1522413" y="8991600"/>
          <p14:tracePt t="610" x="1543050" y="8950325"/>
          <p14:tracePt t="610" x="1563688" y="8929688"/>
          <p14:tracePt t="611" x="1584325" y="8909050"/>
          <p14:tracePt t="612" x="1584325" y="8867775"/>
          <p14:tracePt t="613" x="1604963" y="8847138"/>
          <p14:tracePt t="614" x="1625600" y="8826500"/>
          <p14:tracePt t="615" x="1646238" y="8785225"/>
          <p14:tracePt t="616" x="1666875" y="8764588"/>
          <p14:tracePt t="617" x="1666875" y="8743950"/>
          <p14:tracePt t="618" x="1687513" y="8702675"/>
          <p14:tracePt t="619" x="1708150" y="8682038"/>
          <p14:tracePt t="620" x="1708150" y="8640763"/>
          <p14:tracePt t="621" x="1728788" y="8640763"/>
          <p14:tracePt t="622" x="1747838" y="8620125"/>
          <p14:tracePt t="623" x="1747838" y="8578850"/>
          <p14:tracePt t="625" x="1768475" y="8537575"/>
          <p14:tracePt t="625" x="1789113" y="8516938"/>
          <p14:tracePt t="626" x="1789113" y="8477250"/>
          <p14:tracePt t="627" x="1830388" y="8456613"/>
          <p14:tracePt t="628" x="1851025" y="8435975"/>
          <p14:tracePt t="629" x="1851025" y="8374063"/>
          <p14:tracePt t="630" x="1871663" y="8353425"/>
          <p14:tracePt t="631" x="1892300" y="8332788"/>
          <p14:tracePt t="632" x="1892300" y="8291513"/>
          <p14:tracePt t="633" x="1912938" y="8270875"/>
          <p14:tracePt t="634" x="1933575" y="8229600"/>
          <p14:tracePt t="635" x="1933575" y="8208963"/>
          <p14:tracePt t="637" x="1974850" y="8188325"/>
          <p14:tracePt t="637" x="1974850" y="8147050"/>
          <p14:tracePt t="639" x="1995488" y="8126413"/>
          <p14:tracePt t="639" x="2036763" y="8105775"/>
          <p14:tracePt t="640" x="2036763" y="8064500"/>
          <p14:tracePt t="641" x="2057400" y="8043863"/>
          <p14:tracePt t="642" x="2078038" y="8002588"/>
          <p14:tracePt t="643" x="2078038" y="7962900"/>
          <p14:tracePt t="644" x="2119313" y="7942263"/>
          <p14:tracePt t="645" x="2119313" y="7900988"/>
          <p14:tracePt t="646" x="2139950" y="7880350"/>
          <p14:tracePt t="647" x="2160588" y="7859713"/>
          <p14:tracePt t="648" x="2160588" y="7818438"/>
          <p14:tracePt t="652" x="2222500" y="7735888"/>
          <p14:tracePt t="653" x="2241550" y="7715250"/>
          <p14:tracePt t="655" x="2282825" y="7653338"/>
          <p14:tracePt t="656" x="2303463" y="7632700"/>
          <p14:tracePt t="658" x="2324100" y="7570788"/>
          <p14:tracePt t="659" x="2344738" y="7550150"/>
          <p14:tracePt t="660" x="2344738" y="7529513"/>
          <p14:tracePt t="660" x="2386013" y="7508875"/>
          <p14:tracePt t="661" x="2386013" y="7467600"/>
          <p14:tracePt t="662" x="2406650" y="7448550"/>
          <p14:tracePt t="665" x="2447925" y="7386638"/>
          <p14:tracePt t="665" x="2468563" y="7366000"/>
          <p14:tracePt t="666" x="2489200" y="7324725"/>
          <p14:tracePt t="667" x="2489200" y="7304088"/>
          <p14:tracePt t="668" x="2509838" y="7283450"/>
          <p14:tracePt t="669" x="2530475" y="7242175"/>
          <p14:tracePt t="671" x="2551113" y="7221538"/>
          <p14:tracePt t="672" x="2571750" y="7180263"/>
          <p14:tracePt t="673" x="2571750" y="7159625"/>
          <p14:tracePt t="674" x="2592388" y="7118350"/>
          <p14:tracePt t="675" x="2613025" y="7097713"/>
          <p14:tracePt t="677" x="2613025" y="7077075"/>
          <p14:tracePt t="677" x="2633663" y="7056438"/>
          <p14:tracePt t="678" x="2654300" y="7035800"/>
          <p14:tracePt t="679" x="2674938" y="6994525"/>
          <p14:tracePt t="680" x="2695575" y="6973888"/>
          <p14:tracePt t="681" x="2716213" y="6953250"/>
          <p14:tracePt t="682" x="2716213" y="6934200"/>
          <p14:tracePt t="683" x="2735263" y="6913563"/>
          <p14:tracePt t="684" x="2755900" y="6872288"/>
          <p14:tracePt t="686" x="2776538" y="6851650"/>
          <p14:tracePt t="687" x="2797175" y="6831013"/>
          <p14:tracePt t="688" x="2797175" y="6810375"/>
          <p14:tracePt t="690" x="2817813" y="6789738"/>
          <p14:tracePt t="690" x="2817813" y="6769100"/>
          <p14:tracePt t="692" x="2838450" y="6748463"/>
          <p14:tracePt t="692" x="2859088" y="6707188"/>
          <p14:tracePt t="694" x="2879725" y="6686550"/>
          <p14:tracePt t="696" x="2900363" y="6645275"/>
          <p14:tracePt t="697" x="2921000" y="6645275"/>
          <p14:tracePt t="698" x="2921000" y="6624638"/>
          <p14:tracePt t="699" x="2941638" y="6604000"/>
          <p14:tracePt t="700" x="2941638" y="6583363"/>
          <p14:tracePt t="701" x="2962275" y="6583363"/>
          <p14:tracePt t="702" x="2982913" y="6562725"/>
          <p14:tracePt t="704" x="2982913" y="6542088"/>
          <p14:tracePt t="704" x="3003550" y="6521450"/>
          <p14:tracePt t="706" x="3024188" y="6500813"/>
          <p14:tracePt t="708" x="3044825" y="6480175"/>
          <p14:tracePt t="710" x="3065463" y="6459538"/>
          <p14:tracePt t="711" x="3065463" y="6438900"/>
          <p14:tracePt t="712" x="3086100" y="6438900"/>
          <p14:tracePt t="714" x="3086100" y="6419850"/>
          <p14:tracePt t="715" x="3086100" y="6399213"/>
          <p14:tracePt t="719" x="3106738" y="6378575"/>
          <p14:tracePt t="719" x="3106738" y="6357938"/>
          <p14:tracePt t="721" x="3127375" y="6357938"/>
          <p14:tracePt t="721" x="3127375" y="6337300"/>
          <p14:tracePt t="724" x="3148013" y="6316663"/>
          <p14:tracePt t="727" x="3168650" y="6296025"/>
          <p14:tracePt t="728" x="3168650" y="6275388"/>
          <p14:tracePt t="732" x="3168650" y="6254750"/>
          <p14:tracePt t="734" x="3189288" y="6254750"/>
          <p14:tracePt t="735" x="3189288" y="6234113"/>
          <p14:tracePt t="739" x="3209925" y="6234113"/>
          <p14:tracePt t="740" x="3209925" y="6213475"/>
          <p14:tracePt t="742" x="3209925" y="6192838"/>
          <p14:tracePt t="743" x="3228975" y="6192838"/>
          <p14:tracePt t="747" x="3228975" y="6172200"/>
          <p14:tracePt t="749" x="3249613" y="6172200"/>
          <p14:tracePt t="751" x="3249613" y="6151563"/>
          <p14:tracePt t="755" x="3249613" y="6130925"/>
          <p14:tracePt t="758" x="3270250" y="6130925"/>
          <p14:tracePt t="758" x="3270250" y="6110288"/>
          <p14:tracePt t="761" x="3270250" y="6089650"/>
          <p14:tracePt t="762" x="3290888" y="6089650"/>
          <p14:tracePt t="766" x="3290888" y="6069013"/>
          <p14:tracePt t="768" x="3311525" y="6069013"/>
          <p14:tracePt t="773" x="3332163" y="6027738"/>
          <p14:tracePt t="774" x="3332163" y="6007100"/>
          <p14:tracePt t="775" x="3352800" y="6007100"/>
          <p14:tracePt t="778" x="3352800" y="5986463"/>
          <p14:tracePt t="781" x="3373438" y="5965825"/>
          <p14:tracePt t="784" x="3373438" y="5945188"/>
          <p14:tracePt t="785" x="3394075" y="5945188"/>
          <p14:tracePt t="787" x="3414713" y="5924550"/>
          <p14:tracePt t="790" x="3414713" y="5905500"/>
          <p14:tracePt t="791" x="3435350" y="5905500"/>
          <p14:tracePt t="792" x="3435350" y="5884863"/>
          <p14:tracePt t="793" x="3435350" y="5864225"/>
          <p14:tracePt t="795" x="3455988" y="5864225"/>
          <p14:tracePt t="797" x="3455988" y="5843588"/>
          <p14:tracePt t="799" x="3476625" y="5822950"/>
          <p14:tracePt t="801" x="3497263" y="5822950"/>
          <p14:tracePt t="803" x="3497263" y="5802313"/>
          <p14:tracePt t="805" x="3517900" y="5802313"/>
          <p14:tracePt t="806" x="3517900" y="5781675"/>
          <p14:tracePt t="809" x="3517900" y="5761038"/>
          <p14:tracePt t="811" x="3538538" y="5761038"/>
          <p14:tracePt t="812" x="3538538" y="5740400"/>
          <p14:tracePt t="813" x="3559175" y="5740400"/>
          <p14:tracePt t="817" x="3579813" y="5719763"/>
          <p14:tracePt t="824" x="3600450" y="5699125"/>
          <p14:tracePt t="827" x="3600450" y="5678488"/>
          <p14:tracePt t="1205" x="3600450" y="5699125"/>
          <p14:tracePt t="1211" x="3579813" y="5699125"/>
          <p14:tracePt t="1221" x="3559175" y="5699125"/>
          <p14:tracePt t="1236" x="3559175" y="5719763"/>
          <p14:tracePt t="1239" x="3538538" y="5719763"/>
          <p14:tracePt t="1252" x="3517900" y="5719763"/>
          <p14:tracePt t="1266" x="3497263" y="5719763"/>
          <p14:tracePt t="1274" x="3476625" y="5719763"/>
          <p14:tracePt t="1291" x="3455988" y="5719763"/>
          <p14:tracePt t="1320" x="3435350" y="5719763"/>
          <p14:tracePt t="1332" x="3435350" y="5699125"/>
          <p14:tracePt t="1335" x="3414713" y="5699125"/>
          <p14:tracePt t="1338" x="3414713" y="5678488"/>
          <p14:tracePt t="1344" x="3394075" y="5678488"/>
          <p14:tracePt t="1351" x="3394075" y="5657850"/>
          <p14:tracePt t="1356" x="3373438" y="5657850"/>
          <p14:tracePt t="1360" x="3373438" y="5637213"/>
          <p14:tracePt t="1365" x="3373438" y="5616575"/>
          <p14:tracePt t="1368" x="3352800" y="5595938"/>
          <p14:tracePt t="1375" x="3352800" y="5575300"/>
          <p14:tracePt t="1380" x="3352800" y="5554663"/>
          <p14:tracePt t="1385" x="3352800" y="5534025"/>
          <p14:tracePt t="1388" x="3352800" y="5513388"/>
          <p14:tracePt t="1391" x="3352800" y="5492750"/>
          <p14:tracePt t="1399" x="3352800" y="5472113"/>
          <p14:tracePt t="1400" x="3352800" y="5451475"/>
          <p14:tracePt t="1401" x="3352800" y="5430838"/>
          <p14:tracePt t="1404" x="3352800" y="5410200"/>
          <p14:tracePt t="1408" x="3352800" y="5391150"/>
          <p14:tracePt t="1412" x="3352800" y="5370513"/>
          <p14:tracePt t="1414" x="3352800" y="5349875"/>
          <p14:tracePt t="1418" x="3352800" y="5329238"/>
          <p14:tracePt t="1422" x="3352800" y="5308600"/>
          <p14:tracePt t="1427" x="3352800" y="5287963"/>
          <p14:tracePt t="1428" x="3352800" y="5267325"/>
          <p14:tracePt t="1433" x="3352800" y="5246688"/>
          <p14:tracePt t="1438" x="3373438" y="5226050"/>
          <p14:tracePt t="1441" x="3373438" y="5205413"/>
          <p14:tracePt t="1443" x="3373438" y="5184775"/>
          <p14:tracePt t="1447" x="3373438" y="5164138"/>
          <p14:tracePt t="1449" x="3394075" y="5164138"/>
          <p14:tracePt t="1451" x="3394075" y="5143500"/>
          <p14:tracePt t="1452" x="3414713" y="5143500"/>
          <p14:tracePt t="1454" x="3414713" y="5122863"/>
          <p14:tracePt t="1457" x="3414713" y="5102225"/>
          <p14:tracePt t="1459" x="3414713" y="5081588"/>
          <p14:tracePt t="1461" x="3435350" y="5081588"/>
          <p14:tracePt t="1464" x="3435350" y="5060950"/>
          <p14:tracePt t="1467" x="3435350" y="5040313"/>
          <p14:tracePt t="1467" x="3455988" y="5040313"/>
          <p14:tracePt t="1469" x="3455988" y="5019675"/>
          <p14:tracePt t="1471" x="3455988" y="4999038"/>
          <p14:tracePt t="1473" x="3476625" y="4999038"/>
          <p14:tracePt t="1475" x="3476625" y="4978400"/>
          <p14:tracePt t="1479" x="3497263" y="4957763"/>
          <p14:tracePt t="1480" x="3517900" y="4957763"/>
          <p14:tracePt t="1482" x="3517900" y="4937125"/>
          <p14:tracePt t="1484" x="3517900" y="4916488"/>
          <p14:tracePt t="1485" x="3538538" y="4916488"/>
          <p14:tracePt t="1488" x="3538538" y="4895850"/>
          <p14:tracePt t="1491" x="3559175" y="4895850"/>
          <p14:tracePt t="1492" x="3579813" y="4876800"/>
          <p14:tracePt t="1496" x="3600450" y="4856163"/>
          <p14:tracePt t="1497" x="3600450" y="4835525"/>
          <p14:tracePt t="1499" x="3600450" y="4814888"/>
          <p14:tracePt t="1501" x="3621088" y="4814888"/>
          <p14:tracePt t="1502" x="3621088" y="4794250"/>
          <p14:tracePt t="1505" x="3641725" y="4773613"/>
          <p14:tracePt t="1506" x="3662363" y="4752975"/>
          <p14:tracePt t="1509" x="3683000" y="4732338"/>
          <p14:tracePt t="1511" x="3683000" y="4711700"/>
          <p14:tracePt t="1512" x="3703638" y="4711700"/>
          <p14:tracePt t="1513" x="3703638" y="4691063"/>
          <p14:tracePt t="1514" x="3703638" y="4670425"/>
          <p14:tracePt t="1515" x="3722688" y="4670425"/>
          <p14:tracePt t="1517" x="3743325" y="4649788"/>
          <p14:tracePt t="1518" x="3763963" y="4629150"/>
          <p14:tracePt t="1520" x="3763963" y="4608513"/>
          <p14:tracePt t="1521" x="3784600" y="4587875"/>
          <p14:tracePt t="1522" x="3784600" y="4567238"/>
          <p14:tracePt t="1523" x="3784600" y="4546600"/>
          <p14:tracePt t="1524" x="3805238" y="4525963"/>
          <p14:tracePt t="1525" x="3825875" y="4525963"/>
          <p14:tracePt t="1526" x="3825875" y="4505325"/>
          <p14:tracePt t="1527" x="3846513" y="4505325"/>
          <p14:tracePt t="1528" x="3846513" y="4464050"/>
          <p14:tracePt t="1530" x="3867150" y="4443413"/>
          <p14:tracePt t="1531" x="3867150" y="4422775"/>
          <p14:tracePt t="1532" x="3887788" y="4422775"/>
          <p14:tracePt t="1533" x="3908425" y="4381500"/>
          <p14:tracePt t="1535" x="3929063" y="4341813"/>
          <p14:tracePt t="1536" x="3949700" y="4321175"/>
          <p14:tracePt t="1538" x="3970338" y="4279900"/>
          <p14:tracePt t="1540" x="3990975" y="4238625"/>
          <p14:tracePt t="1541" x="4011613" y="4238625"/>
          <p14:tracePt t="1542" x="4011613" y="4217988"/>
          <p14:tracePt t="1543" x="4032250" y="4197350"/>
          <p14:tracePt t="1545" x="4032250" y="4176713"/>
          <p14:tracePt t="1545" x="4052888" y="4135438"/>
          <p14:tracePt t="1546" x="4073525" y="4135438"/>
          <p14:tracePt t="1547" x="4073525" y="4114800"/>
          <p14:tracePt t="1548" x="4094163" y="4094163"/>
          <p14:tracePt t="1549" x="4094163" y="4073525"/>
          <p14:tracePt t="1550" x="4114800" y="4032250"/>
          <p14:tracePt t="1551" x="4135438" y="4011613"/>
          <p14:tracePt t="1552" x="4135438" y="3990975"/>
          <p14:tracePt t="1553" x="4156075" y="3970338"/>
          <p14:tracePt t="1554" x="4176713" y="3970338"/>
          <p14:tracePt t="1555" x="4176713" y="3929063"/>
          <p14:tracePt t="1557" x="4197350" y="3929063"/>
          <p14:tracePt t="1557" x="4197350" y="3887788"/>
          <p14:tracePt t="1558" x="4216400" y="3887788"/>
          <p14:tracePt t="1559" x="4237038" y="3867150"/>
          <p14:tracePt t="1560" x="4237038" y="3848100"/>
          <p14:tracePt t="1561" x="4257675" y="3827463"/>
          <p14:tracePt t="1562" x="4257675" y="3806825"/>
          <p14:tracePt t="1563" x="4278313" y="3786188"/>
          <p14:tracePt t="1564" x="4298950" y="3765550"/>
          <p14:tracePt t="1566" x="4319588" y="3744913"/>
          <p14:tracePt t="1568" x="4319588" y="3703638"/>
          <p14:tracePt t="1573" x="4381500" y="3662363"/>
          <p14:tracePt t="1573" x="4381500" y="3641725"/>
          <p14:tracePt t="1574" x="4402138" y="3621088"/>
          <p14:tracePt t="1577" x="4422775" y="3600450"/>
          <p14:tracePt t="1578" x="4443413" y="3600450"/>
          <p14:tracePt t="1579" x="4443413" y="3579813"/>
          <p14:tracePt t="1580" x="4443413" y="3559175"/>
          <p14:tracePt t="1581" x="4464050" y="3559175"/>
          <p14:tracePt t="1582" x="4464050" y="3538538"/>
          <p14:tracePt t="1585" x="4484688" y="3538538"/>
          <p14:tracePt t="1585" x="4484688" y="3517900"/>
          <p14:tracePt t="1588" x="4505325" y="3497263"/>
          <p14:tracePt t="1589" x="4525963" y="3476625"/>
          <p14:tracePt t="1592" x="4546600" y="3455988"/>
          <p14:tracePt t="1597" x="4567238" y="3455988"/>
          <p14:tracePt t="1598" x="4567238" y="3435350"/>
          <p14:tracePt t="1601" x="4587875" y="3435350"/>
          <p14:tracePt t="1602" x="4587875" y="3414713"/>
          <p14:tracePt t="1604" x="4608513" y="3394075"/>
          <p14:tracePt t="1608" x="4629150" y="3394075"/>
          <p14:tracePt t="1610" x="4629150" y="3373438"/>
          <p14:tracePt t="1613" x="4649788" y="3373438"/>
          <p14:tracePt t="1615" x="4649788" y="3352800"/>
          <p14:tracePt t="1617" x="4670425" y="3352800"/>
          <p14:tracePt t="1619" x="4691063" y="3333750"/>
          <p14:tracePt t="1622" x="4691063" y="3313113"/>
          <p14:tracePt t="1623" x="4710113" y="3313113"/>
          <p14:tracePt t="1626" x="4710113" y="3292475"/>
          <p14:tracePt t="1627" x="4730750" y="3292475"/>
          <p14:tracePt t="1630" x="4730750" y="3271838"/>
          <p14:tracePt t="1631" x="4751388" y="3271838"/>
          <p14:tracePt t="1633" x="4751388" y="3251200"/>
          <p14:tracePt t="1634" x="4772025" y="3251200"/>
          <p14:tracePt t="1635" x="4792663" y="3230563"/>
          <p14:tracePt t="1638" x="4813300" y="3209925"/>
          <p14:tracePt t="1641" x="4833938" y="3189288"/>
          <p14:tracePt t="1644" x="4854575" y="3168650"/>
          <p14:tracePt t="1645" x="4875213" y="3168650"/>
          <p14:tracePt t="1646" x="4875213" y="3148013"/>
          <p14:tracePt t="1647" x="4895850" y="3148013"/>
          <p14:tracePt t="1648" x="4895850" y="3127375"/>
          <p14:tracePt t="1653" x="4916488" y="3106738"/>
          <p14:tracePt t="1653" x="4937125" y="3086100"/>
          <p14:tracePt t="1655" x="4957763" y="3086100"/>
          <p14:tracePt t="1656" x="4957763" y="3065463"/>
          <p14:tracePt t="1658" x="4978400" y="3044825"/>
          <p14:tracePt t="1659" x="4999038" y="3024188"/>
          <p14:tracePt t="1661" x="5019675" y="3024188"/>
          <p14:tracePt t="1662" x="5040313" y="3003550"/>
          <p14:tracePt t="1664" x="5040313" y="2982913"/>
          <p14:tracePt t="1665" x="5060950" y="2982913"/>
          <p14:tracePt t="1666" x="5060950" y="2962275"/>
          <p14:tracePt t="1667" x="5081588" y="2962275"/>
          <p14:tracePt t="1668" x="5081588" y="2941638"/>
          <p14:tracePt t="1670" x="5102225" y="2921000"/>
          <p14:tracePt t="1671" x="5122863" y="2921000"/>
          <p14:tracePt t="1672" x="5122863" y="2900363"/>
          <p14:tracePt t="1673" x="5143500" y="2879725"/>
          <p14:tracePt t="1675" x="5164138" y="2879725"/>
          <p14:tracePt t="1677" x="5164138" y="2859088"/>
          <p14:tracePt t="1678" x="5184775" y="2859088"/>
          <p14:tracePt t="1678" x="5203825" y="2838450"/>
          <p14:tracePt t="1681" x="5224463" y="2819400"/>
          <p14:tracePt t="1682" x="5224463" y="2798763"/>
          <p14:tracePt t="1683" x="5245100" y="2798763"/>
          <p14:tracePt t="1684" x="5245100" y="2778125"/>
          <p14:tracePt t="1685" x="5265738" y="2778125"/>
          <p14:tracePt t="1686" x="5286375" y="2757488"/>
          <p14:tracePt t="1688" x="5307013" y="2736850"/>
          <p14:tracePt t="1690" x="5307013" y="2716213"/>
          <p14:tracePt t="1690" x="5327650" y="2716213"/>
          <p14:tracePt t="1692" x="5348288" y="2695575"/>
          <p14:tracePt t="1693" x="5368925" y="2695575"/>
          <p14:tracePt t="1694" x="5389563" y="2674938"/>
          <p14:tracePt t="1696" x="5410200" y="2654300"/>
          <p14:tracePt t="1697" x="5410200" y="2633663"/>
          <p14:tracePt t="1698" x="5430838" y="2633663"/>
          <p14:tracePt t="1699" x="5451475" y="2633663"/>
          <p14:tracePt t="1700" x="5492750" y="2613025"/>
          <p14:tracePt t="1702" x="5513388" y="2613025"/>
          <p14:tracePt t="1703" x="5534025" y="2592388"/>
          <p14:tracePt t="1705" x="5554663" y="2571750"/>
          <p14:tracePt t="1706" x="5575300" y="2571750"/>
          <p14:tracePt t="1707" x="5595938" y="2551113"/>
          <p14:tracePt t="1708" x="5616575" y="2551113"/>
          <p14:tracePt t="1709" x="5637213" y="2530475"/>
          <p14:tracePt t="1710" x="5637213" y="2509838"/>
          <p14:tracePt t="1711" x="5657850" y="2509838"/>
          <p14:tracePt t="1712" x="5678488" y="2509838"/>
          <p14:tracePt t="1713" x="5718175" y="2489200"/>
          <p14:tracePt t="1715" x="5738813" y="2489200"/>
          <p14:tracePt t="1717" x="5759450" y="2468563"/>
          <p14:tracePt t="1718" x="5780088" y="2447925"/>
          <p14:tracePt t="1718" x="5800725" y="2447925"/>
          <p14:tracePt t="1719" x="5821363" y="2447925"/>
          <p14:tracePt t="1720" x="5842000" y="2427288"/>
          <p14:tracePt t="1721" x="5862638" y="2406650"/>
          <p14:tracePt t="1722" x="5883275" y="2406650"/>
          <p14:tracePt t="1723" x="5903913" y="2406650"/>
          <p14:tracePt t="1724" x="5903913" y="2386013"/>
          <p14:tracePt t="1725" x="5945188" y="2386013"/>
          <p14:tracePt t="1726" x="5965825" y="2365375"/>
          <p14:tracePt t="1727" x="5986463" y="2365375"/>
          <p14:tracePt t="1728" x="6007100" y="2344738"/>
          <p14:tracePt t="1729" x="6027738" y="2344738"/>
          <p14:tracePt t="1730" x="6048375" y="2344738"/>
          <p14:tracePt t="1732" x="6069013" y="2324100"/>
          <p14:tracePt t="1733" x="6110288" y="2305050"/>
          <p14:tracePt t="1734" x="6130925" y="2284413"/>
          <p14:tracePt t="1735" x="6151563" y="2284413"/>
          <p14:tracePt t="1737" x="6172200" y="2263775"/>
          <p14:tracePt t="1738" x="6211888" y="2243138"/>
          <p14:tracePt t="1739" x="6232525" y="2243138"/>
          <p14:tracePt t="1740" x="6253163" y="2243138"/>
          <p14:tracePt t="1741" x="6253163" y="2222500"/>
          <p14:tracePt t="1742" x="6294438" y="2222500"/>
          <p14:tracePt t="1746" x="6335713" y="2181225"/>
          <p14:tracePt t="1746" x="6335713" y="2160588"/>
          <p14:tracePt t="1747" x="6376988" y="2160588"/>
          <p14:tracePt t="1748" x="6376988" y="2139950"/>
          <p14:tracePt t="1749" x="6397625" y="2119313"/>
          <p14:tracePt t="1750" x="6418263" y="2119313"/>
          <p14:tracePt t="1751" x="6438900" y="2119313"/>
          <p14:tracePt t="1752" x="6459538" y="2098675"/>
          <p14:tracePt t="1753" x="6480175" y="2098675"/>
          <p14:tracePt t="1754" x="6480175" y="2078038"/>
          <p14:tracePt t="1755" x="6500813" y="2057400"/>
          <p14:tracePt t="1757" x="6521450" y="2057400"/>
          <p14:tracePt t="1758" x="6542088" y="2036763"/>
          <p14:tracePt t="1759" x="6562725" y="2036763"/>
          <p14:tracePt t="1760" x="6583363" y="2016125"/>
          <p14:tracePt t="1762" x="6604000" y="1995488"/>
          <p14:tracePt t="1763" x="6624638" y="1974850"/>
          <p14:tracePt t="1764" x="6645275" y="1974850"/>
          <p14:tracePt t="1765" x="6645275" y="1954213"/>
          <p14:tracePt t="1766" x="6665913" y="1954213"/>
          <p14:tracePt t="1767" x="6684963" y="1954213"/>
          <p14:tracePt t="1768" x="6684963" y="1933575"/>
          <p14:tracePt t="1769" x="6705600" y="1933575"/>
          <p14:tracePt t="1770" x="6705600" y="1912938"/>
          <p14:tracePt t="1771" x="6726238" y="1892300"/>
          <p14:tracePt t="1773" x="6746875" y="1892300"/>
          <p14:tracePt t="1774" x="6767513" y="1871663"/>
          <p14:tracePt t="1777" x="6788150" y="1851025"/>
          <p14:tracePt t="1780" x="6808788" y="1830388"/>
          <p14:tracePt t="1781" x="6808788" y="1809750"/>
          <p14:tracePt t="1784" x="6829425" y="1809750"/>
          <p14:tracePt t="1785" x="6850063" y="1790700"/>
          <p14:tracePt t="1788" x="6850063" y="1770063"/>
          <p14:tracePt t="1789" x="6870700" y="1770063"/>
          <p14:tracePt t="1793" x="6870700" y="1749425"/>
          <p14:tracePt t="1794" x="6891338" y="1749425"/>
          <p14:tracePt t="1795" x="6891338" y="1728788"/>
          <p14:tracePt t="1802" x="6891338" y="1708150"/>
          <p14:tracePt t="1807" x="6911975" y="1708150"/>
          <p14:tracePt t="1814" x="6911975" y="1687513"/>
          <p14:tracePt t="1833" x="6932613" y="1687513"/>
          <p14:tracePt t="1835" x="6932613" y="1666875"/>
          <p14:tracePt t="1847" x="6932613" y="1646238"/>
          <p14:tracePt t="1859" x="6953250" y="1646238"/>
          <p14:tracePt t="1875" x="6953250" y="1625600"/>
          <p14:tracePt t="1887" x="6953250" y="1604963"/>
          <p14:tracePt t="1976" x="6932613" y="1604963"/>
          <p14:tracePt t="1985" x="6911975" y="1604963"/>
          <p14:tracePt t="1992" x="6891338" y="1604963"/>
          <p14:tracePt t="2000" x="6870700" y="1604963"/>
          <p14:tracePt t="2000" x="6870700" y="1584325"/>
          <p14:tracePt t="2006" x="6850063" y="1584325"/>
          <p14:tracePt t="2012" x="6829425" y="1584325"/>
          <p14:tracePt t="2019" x="6808788" y="1563688"/>
          <p14:tracePt t="2024" x="6788150" y="1563688"/>
          <p14:tracePt t="2029" x="6767513" y="1563688"/>
          <p14:tracePt t="2032" x="6746875" y="1563688"/>
          <p14:tracePt t="2037" x="6726238" y="1563688"/>
          <p14:tracePt t="2051" x="6665913" y="1543050"/>
          <p14:tracePt t="2051" x="6645275" y="1543050"/>
          <p14:tracePt t="2056" x="6624638" y="1543050"/>
          <p14:tracePt t="2061" x="6604000" y="1543050"/>
          <p14:tracePt t="2064" x="6583363" y="1543050"/>
          <p14:tracePt t="2066" x="6562725" y="1543050"/>
          <p14:tracePt t="2073" x="6542088" y="1543050"/>
          <p14:tracePt t="2086" x="6521450" y="1543050"/>
          <p14:tracePt t="2093" x="6500813" y="1543050"/>
          <p14:tracePt t="2108" x="6480175" y="1543050"/>
          <p14:tracePt t="2122" x="6459538" y="1543050"/>
          <p14:tracePt t="2134" x="6438900" y="1543050"/>
          <p14:tracePt t="2138" x="6418263" y="1543050"/>
          <p14:tracePt t="2152" x="6397625" y="1543050"/>
          <p14:tracePt t="2162" x="6376988" y="1543050"/>
          <p14:tracePt t="2178" x="6356350" y="1543050"/>
          <p14:tracePt t="2179" x="6335713" y="1522413"/>
          <p14:tracePt t="2186" x="6315075" y="1522413"/>
          <p14:tracePt t="2197" x="6294438" y="1522413"/>
          <p14:tracePt t="2203" x="6273800" y="1522413"/>
          <p14:tracePt t="2216" x="6232525" y="1522413"/>
          <p14:tracePt t="2222" x="6211888" y="1522413"/>
          <p14:tracePt t="2230" x="6191250" y="1522413"/>
          <p14:tracePt t="2235" x="6172200" y="1522413"/>
          <p14:tracePt t="2238" x="6151563" y="1522413"/>
          <p14:tracePt t="2246" x="6130925" y="1522413"/>
          <p14:tracePt t="2254" x="6110288" y="1522413"/>
          <p14:tracePt t="2260" x="6089650" y="1522413"/>
          <p14:tracePt t="2261" x="6089650" y="1501775"/>
          <p14:tracePt t="2261" x="6069013" y="1501775"/>
          <p14:tracePt t="2266" x="6048375" y="1501775"/>
          <p14:tracePt t="2272" x="6027738" y="1501775"/>
          <p14:tracePt t="2277" x="6007100" y="1501775"/>
          <p14:tracePt t="2278" x="5986463" y="1501775"/>
          <p14:tracePt t="2283" x="5965825" y="1501775"/>
          <p14:tracePt t="2287" x="5945188" y="1501775"/>
          <p14:tracePt t="2291" x="5924550" y="1501775"/>
          <p14:tracePt t="2293" x="5903913" y="1501775"/>
          <p14:tracePt t="2297" x="5883275" y="1501775"/>
          <p14:tracePt t="2300" x="5862638" y="1522413"/>
          <p14:tracePt t="2304" x="5842000" y="1522413"/>
          <p14:tracePt t="2306" x="5821363" y="1522413"/>
          <p14:tracePt t="2309" x="5800725" y="1522413"/>
          <p14:tracePt t="2310" x="5800725" y="1543050"/>
          <p14:tracePt t="2311" x="5780088" y="1543050"/>
          <p14:tracePt t="2314" x="5759450" y="1543050"/>
          <p14:tracePt t="2315" x="5738813" y="1543050"/>
          <p14:tracePt t="2318" x="5718175" y="1563688"/>
          <p14:tracePt t="2320" x="5697538" y="1563688"/>
          <p14:tracePt t="2322" x="5697538" y="1584325"/>
          <p14:tracePt t="2323" x="5678488" y="1584325"/>
          <p14:tracePt t="2324" x="5657850" y="1584325"/>
          <p14:tracePt t="2326" x="5637213" y="1584325"/>
          <p14:tracePt t="2327" x="5637213" y="1604963"/>
          <p14:tracePt t="2328" x="5616575" y="1604963"/>
          <p14:tracePt t="2332" x="5575300" y="1604963"/>
          <p14:tracePt t="2334" x="5554663" y="1625600"/>
          <p14:tracePt t="2336" x="5534025" y="1625600"/>
          <p14:tracePt t="2338" x="5513388" y="1646238"/>
          <p14:tracePt t="2339" x="5492750" y="1666875"/>
          <p14:tracePt t="2340" x="5472113" y="1666875"/>
          <p14:tracePt t="2341" x="5430838" y="1666875"/>
          <p14:tracePt t="2343" x="5410200" y="1687513"/>
          <p14:tracePt t="2344" x="5389563" y="1687513"/>
          <p14:tracePt t="2345" x="5368925" y="1687513"/>
          <p14:tracePt t="2346" x="5368925" y="1708150"/>
          <p14:tracePt t="2347" x="5348288" y="1728788"/>
          <p14:tracePt t="2348" x="5327650" y="1728788"/>
          <p14:tracePt t="2350" x="5307013" y="1749425"/>
          <p14:tracePt t="2351" x="5286375" y="1749425"/>
          <p14:tracePt t="2352" x="5265738" y="1749425"/>
          <p14:tracePt t="2353" x="5245100" y="1770063"/>
          <p14:tracePt t="2354" x="5224463" y="1770063"/>
          <p14:tracePt t="2357" x="5203825" y="1790700"/>
          <p14:tracePt t="2358" x="5184775" y="1809750"/>
          <p14:tracePt t="2358" x="5164138" y="1809750"/>
          <p14:tracePt t="2359" x="5143500" y="1809750"/>
          <p14:tracePt t="2360" x="5122863" y="1830388"/>
          <p14:tracePt t="2361" x="5102225" y="1830388"/>
          <p14:tracePt t="2362" x="5081588" y="1851025"/>
          <p14:tracePt t="2364" x="5060950" y="1871663"/>
          <p14:tracePt t="2365" x="5040313" y="1871663"/>
          <p14:tracePt t="2366" x="4999038" y="1892300"/>
          <p14:tracePt t="2368" x="4978400" y="1912938"/>
          <p14:tracePt t="2369" x="4957763" y="1912938"/>
          <p14:tracePt t="2370" x="4937125" y="1912938"/>
          <p14:tracePt t="2371" x="4916488" y="1933575"/>
          <p14:tracePt t="2373" x="4875213" y="1954213"/>
          <p14:tracePt t="2374" x="4875213" y="1974850"/>
          <p14:tracePt t="2375" x="4854575" y="1974850"/>
          <p14:tracePt t="2377" x="4813300" y="1995488"/>
          <p14:tracePt t="2378" x="4792663" y="1995488"/>
          <p14:tracePt t="2379" x="4772025" y="1995488"/>
          <p14:tracePt t="2380" x="4751388" y="2016125"/>
          <p14:tracePt t="2381" x="4751388" y="2036763"/>
          <p14:tracePt t="2382" x="4730750" y="2036763"/>
          <p14:tracePt t="2385" x="4710113" y="2057400"/>
          <p14:tracePt t="2385" x="4691063" y="2057400"/>
          <p14:tracePt t="2386" x="4670425" y="2078038"/>
          <p14:tracePt t="2389" x="4629150" y="2098675"/>
          <p14:tracePt t="2391" x="4608513" y="2098675"/>
          <p14:tracePt t="2392" x="4587875" y="2119313"/>
          <p14:tracePt t="2507" x="4567238" y="2119313"/>
          <p14:tracePt t="2508" x="4546600" y="2119313"/>
          <p14:tracePt t="2512" x="4525963" y="2119313"/>
          <p14:tracePt t="2514" x="4505325" y="2119313"/>
          <p14:tracePt t="2520" x="4484688" y="2119313"/>
          <p14:tracePt t="2525" x="4464050" y="2119313"/>
          <p14:tracePt t="2529" x="4443413" y="2119313"/>
          <p14:tracePt t="2532" x="4422775" y="2119313"/>
          <p14:tracePt t="2535" x="4402138" y="2119313"/>
          <p14:tracePt t="2541" x="4381500" y="2119313"/>
          <p14:tracePt t="2547" x="4360863" y="2098675"/>
          <p14:tracePt t="2553" x="4360863" y="2078038"/>
          <p14:tracePt t="2554" x="4340225" y="2078038"/>
          <p14:tracePt t="2558" x="4319588" y="2078038"/>
          <p14:tracePt t="2559" x="4319588" y="2057400"/>
          <p14:tracePt t="2563" x="4298950" y="2057400"/>
          <p14:tracePt t="2565" x="4298950" y="2036763"/>
          <p14:tracePt t="2569" x="4278313" y="2036763"/>
          <p14:tracePt t="2571" x="4278313" y="2016125"/>
          <p14:tracePt t="2574" x="4278313" y="1995488"/>
          <p14:tracePt t="2575" x="4257675" y="1995488"/>
          <p14:tracePt t="2577" x="4237038" y="1995488"/>
          <p14:tracePt t="2579" x="4237038" y="1974850"/>
          <p14:tracePt t="2586" x="4216400" y="1974850"/>
          <p14:tracePt t="2586" x="4216400" y="1954213"/>
          <p14:tracePt t="2591" x="4197350" y="1954213"/>
          <p14:tracePt t="2597" x="4176713" y="1954213"/>
          <p14:tracePt t="2601" x="4156075" y="1933575"/>
          <p14:tracePt t="2607" x="4156075" y="1912938"/>
          <p14:tracePt t="2611" x="4135438" y="1912938"/>
          <p14:tracePt t="2626" x="4135438" y="1892300"/>
          <p14:tracePt t="2630" x="4156075" y="1892300"/>
          <p14:tracePt t="2632" x="4176713" y="1892300"/>
          <p14:tracePt t="2633" x="4176713" y="1871663"/>
          <p14:tracePt t="2637" x="4197350" y="1871663"/>
          <p14:tracePt t="2639" x="4197350" y="1851025"/>
          <p14:tracePt t="2640" x="4216400" y="1851025"/>
          <p14:tracePt t="2644" x="4257675" y="1830388"/>
          <p14:tracePt t="2645" x="4257675" y="1809750"/>
          <p14:tracePt t="2646" x="4278313" y="1809750"/>
          <p14:tracePt t="2648" x="4298950" y="1790700"/>
          <p14:tracePt t="2650" x="4319588" y="1790700"/>
          <p14:tracePt t="2650" x="4340225" y="1790700"/>
          <p14:tracePt t="2651" x="4360863" y="1790700"/>
          <p14:tracePt t="2652" x="4381500" y="1790700"/>
          <p14:tracePt t="2653" x="4381500" y="1770063"/>
          <p14:tracePt t="2654" x="4402138" y="1749425"/>
          <p14:tracePt t="2655" x="4443413" y="1749425"/>
          <p14:tracePt t="2657" x="4484688" y="1728788"/>
          <p14:tracePt t="2658" x="4505325" y="1728788"/>
          <p14:tracePt t="2659" x="4525963" y="1708150"/>
          <p14:tracePt t="2660" x="4546600" y="1708150"/>
          <p14:tracePt t="2661" x="4608513" y="1708150"/>
          <p14:tracePt t="2663" x="4629150" y="1687513"/>
          <p14:tracePt t="2664" x="4691063" y="1666875"/>
          <p14:tracePt t="2665" x="4710113" y="1666875"/>
          <p14:tracePt t="2666" x="4730750" y="1666875"/>
          <p14:tracePt t="2667" x="4792663" y="1646238"/>
          <p14:tracePt t="2668" x="4813300" y="1625600"/>
          <p14:tracePt t="2669" x="4854575" y="1625600"/>
          <p14:tracePt t="2670" x="4895850" y="1604963"/>
          <p14:tracePt t="2671" x="4937125" y="1604963"/>
          <p14:tracePt t="2672" x="4978400" y="1604963"/>
          <p14:tracePt t="2673" x="5019675" y="1584325"/>
          <p14:tracePt t="2674" x="5060950" y="1584325"/>
          <p14:tracePt t="2675" x="5102225" y="1563688"/>
          <p14:tracePt t="2679" x="5245100" y="1543050"/>
          <p14:tracePt t="2679" x="5286375" y="1522413"/>
          <p14:tracePt t="2680" x="5327650" y="1501775"/>
          <p14:tracePt t="2681" x="5389563" y="1501775"/>
          <p14:tracePt t="2682" x="5430838" y="1501775"/>
          <p14:tracePt t="2683" x="5492750" y="1481138"/>
          <p14:tracePt t="2684" x="5575300" y="1460500"/>
          <p14:tracePt t="2685" x="5616575" y="1460500"/>
          <p14:tracePt t="2686" x="5678488" y="1439863"/>
          <p14:tracePt t="2687" x="5738813" y="1439863"/>
          <p14:tracePt t="2688" x="5780088" y="1439863"/>
          <p14:tracePt t="2690" x="5842000" y="1419225"/>
          <p14:tracePt t="2690" x="5883275" y="1419225"/>
          <p14:tracePt t="2691" x="5945188" y="1398588"/>
          <p14:tracePt t="2692" x="6007100" y="1377950"/>
          <p14:tracePt t="2693" x="6069013" y="1357313"/>
          <p14:tracePt t="2694" x="6130925" y="1357313"/>
          <p14:tracePt t="2695" x="6191250" y="1357313"/>
          <p14:tracePt t="2696" x="6253163" y="1336675"/>
          <p14:tracePt t="2697" x="6335713" y="1316038"/>
          <p14:tracePt t="2698" x="6397625" y="1316038"/>
          <p14:tracePt t="2699" x="6459538" y="1295400"/>
          <p14:tracePt t="2700" x="6521450" y="1295400"/>
          <p14:tracePt t="2701" x="6583363" y="1295400"/>
          <p14:tracePt t="2702" x="6645275" y="1276350"/>
          <p14:tracePt t="2703" x="6705600" y="1276350"/>
          <p14:tracePt t="2705" x="6767513" y="1255713"/>
          <p14:tracePt t="2705" x="6850063" y="1235075"/>
          <p14:tracePt t="2706" x="6911975" y="1235075"/>
          <p14:tracePt t="2707" x="6973888" y="1214438"/>
          <p14:tracePt t="2708" x="7035800" y="1214438"/>
          <p14:tracePt t="2709" x="7097713" y="1214438"/>
          <p14:tracePt t="2710" x="7178675" y="1193800"/>
          <p14:tracePt t="2711" x="7240588" y="1193800"/>
          <p14:tracePt t="2712" x="7302500" y="1173163"/>
          <p14:tracePt t="2713" x="7385050" y="1173163"/>
          <p14:tracePt t="2714" x="7446963" y="1152525"/>
          <p14:tracePt t="2715" x="7508875" y="1152525"/>
          <p14:tracePt t="2717" x="7570788" y="1152525"/>
          <p14:tracePt t="2717" x="7653338" y="1131888"/>
          <p14:tracePt t="2718" x="7693025" y="1131888"/>
          <p14:tracePt t="2719" x="7754938" y="1111250"/>
          <p14:tracePt t="2720" x="7837488" y="1111250"/>
          <p14:tracePt t="2721" x="7899400" y="1090613"/>
          <p14:tracePt t="2722" x="7961313" y="1090613"/>
          <p14:tracePt t="2723" x="8023225" y="1090613"/>
          <p14:tracePt t="2724" x="8105775" y="1069975"/>
          <p14:tracePt t="2725" x="8166100" y="1069975"/>
          <p14:tracePt t="2726" x="8248650" y="1069975"/>
          <p14:tracePt t="2727" x="8310563" y="1069975"/>
          <p14:tracePt t="2728" x="8351838" y="1069975"/>
          <p14:tracePt t="2730" x="8413750" y="1049338"/>
          <p14:tracePt t="2730" x="8496300" y="1049338"/>
          <p14:tracePt t="2731" x="8558213" y="1028700"/>
          <p14:tracePt t="2732" x="8620125" y="1028700"/>
          <p14:tracePt t="2733" x="8680450" y="1028700"/>
          <p14:tracePt t="2734" x="8742363" y="1028700"/>
          <p14:tracePt t="2735" x="8804275" y="1008063"/>
          <p14:tracePt t="2736" x="8866188" y="1008063"/>
          <p14:tracePt t="2737" x="8907463" y="1008063"/>
          <p14:tracePt t="2738" x="8990013" y="1008063"/>
          <p14:tracePt t="2739" x="9051925" y="987425"/>
          <p14:tracePt t="2740" x="9093200" y="987425"/>
          <p14:tracePt t="2741" x="9153525" y="987425"/>
          <p14:tracePt t="2742" x="9215438" y="987425"/>
          <p14:tracePt t="2743" x="9277350" y="987425"/>
          <p14:tracePt t="2745" x="9339263" y="987425"/>
          <p14:tracePt t="2745" x="9401175" y="987425"/>
          <p14:tracePt t="2746" x="9463088" y="987425"/>
          <p14:tracePt t="2747" x="9525000" y="987425"/>
          <p14:tracePt t="2748" x="9586913" y="987425"/>
          <p14:tracePt t="2749" x="9647238" y="987425"/>
          <p14:tracePt t="2750" x="9709150" y="987425"/>
          <p14:tracePt t="2751" x="9771063" y="987425"/>
          <p14:tracePt t="2752" x="9812338" y="987425"/>
          <p14:tracePt t="2753" x="9874250" y="987425"/>
          <p14:tracePt t="2754" x="9936163" y="987425"/>
          <p14:tracePt t="2755" x="9998075" y="987425"/>
          <p14:tracePt t="2759" x="10182225" y="987425"/>
          <p14:tracePt t="2760" x="10223500" y="987425"/>
          <p14:tracePt t="2760" x="10285413" y="987425"/>
          <p14:tracePt t="2761" x="10347325" y="987425"/>
          <p14:tracePt t="2762" x="10409238" y="987425"/>
          <p14:tracePt t="2763" x="10471150" y="987425"/>
          <p14:tracePt t="2764" x="10512425" y="987425"/>
          <p14:tracePt t="2765" x="10574338" y="987425"/>
          <p14:tracePt t="2766" x="10615613" y="987425"/>
          <p14:tracePt t="2767" x="10675938" y="987425"/>
          <p14:tracePt t="2768" x="10717213" y="987425"/>
          <p14:tracePt t="2770" x="10779125" y="1008063"/>
          <p14:tracePt t="2771" x="10820400" y="1008063"/>
          <p14:tracePt t="2771" x="10882313" y="1008063"/>
          <p14:tracePt t="2772" x="10944225" y="1028700"/>
          <p14:tracePt t="2773" x="11006138" y="1028700"/>
          <p14:tracePt t="2774" x="11047413" y="1028700"/>
          <p14:tracePt t="2775" x="11088688" y="1028700"/>
          <p14:tracePt t="2776" x="11149013" y="1028700"/>
          <p14:tracePt t="2777" x="11210925" y="1028700"/>
          <p14:tracePt t="2778" x="11252200" y="1049338"/>
          <p14:tracePt t="2779" x="11293475" y="1049338"/>
          <p14:tracePt t="2780" x="11334750" y="1049338"/>
          <p14:tracePt t="2781" x="11376025" y="1069975"/>
          <p14:tracePt t="2782" x="11437938" y="1069975"/>
          <p14:tracePt t="2783" x="11479213" y="1069975"/>
          <p14:tracePt t="2784" x="11520488" y="1090613"/>
          <p14:tracePt t="2785" x="11582400" y="1090613"/>
          <p14:tracePt t="2786" x="11622088" y="1090613"/>
          <p14:tracePt t="2787" x="11663363" y="1090613"/>
          <p14:tracePt t="2788" x="11704638" y="1090613"/>
          <p14:tracePt t="2789" x="11766550" y="1090613"/>
          <p14:tracePt t="2790" x="11807825" y="1090613"/>
          <p14:tracePt t="2791" x="11849100" y="1090613"/>
          <p14:tracePt t="2792" x="11890375" y="1111250"/>
          <p14:tracePt t="2793" x="11931650" y="1131888"/>
          <p14:tracePt t="2794" x="11952288" y="1131888"/>
          <p14:tracePt t="2795" x="12014200" y="1131888"/>
          <p14:tracePt t="2797" x="12055475" y="1131888"/>
          <p14:tracePt t="2797" x="12096750" y="1152525"/>
          <p14:tracePt t="2798" x="12136438" y="1152525"/>
          <p14:tracePt t="2799" x="12177713" y="1152525"/>
          <p14:tracePt t="2800" x="12218988" y="1152525"/>
          <p14:tracePt t="2801" x="12260263" y="1152525"/>
          <p14:tracePt t="2802" x="12301538" y="1152525"/>
          <p14:tracePt t="2803" x="12342813" y="1173163"/>
          <p14:tracePt t="2804" x="12363450" y="1173163"/>
          <p14:tracePt t="2805" x="12404725" y="1173163"/>
          <p14:tracePt t="2806" x="12446000" y="1173163"/>
          <p14:tracePt t="2807" x="12487275" y="1193800"/>
          <p14:tracePt t="2808" x="12528550" y="1193800"/>
          <p14:tracePt t="2810" x="12569825" y="1193800"/>
          <p14:tracePt t="2810" x="12609513" y="1193800"/>
          <p14:tracePt t="2811" x="12650788" y="1193800"/>
          <p14:tracePt t="2812" x="12692063" y="1193800"/>
          <p14:tracePt t="2813" x="12712700" y="1193800"/>
          <p14:tracePt t="2814" x="12753975" y="1214438"/>
          <p14:tracePt t="2815" x="12795250" y="1214438"/>
          <p14:tracePt t="2816" x="12836525" y="1214438"/>
          <p14:tracePt t="2817" x="12877800" y="1235075"/>
          <p14:tracePt t="2818" x="12898438" y="1235075"/>
          <p14:tracePt t="2819" x="12939713" y="1255713"/>
          <p14:tracePt t="2820" x="13001625" y="1255713"/>
          <p14:tracePt t="2821" x="13042900" y="1255713"/>
          <p14:tracePt t="2822" x="13063538" y="1255713"/>
          <p14:tracePt t="2823" x="13103225" y="1255713"/>
          <p14:tracePt t="2824" x="13123863" y="1255713"/>
          <p14:tracePt t="2825" x="13185775" y="1255713"/>
          <p14:tracePt t="2826" x="13227050" y="1255713"/>
          <p14:tracePt t="2827" x="13268325" y="1276350"/>
          <p14:tracePt t="2828" x="13309600" y="1276350"/>
          <p14:tracePt t="2829" x="13330238" y="1276350"/>
          <p14:tracePt t="2830" x="13392150" y="1295400"/>
          <p14:tracePt t="2831" x="13433425" y="1316038"/>
          <p14:tracePt t="2832" x="13454063" y="1316038"/>
          <p14:tracePt t="2833" x="13495338" y="1316038"/>
          <p14:tracePt t="2834" x="13536613" y="1316038"/>
          <p14:tracePt t="2835" x="13596938" y="1336675"/>
          <p14:tracePt t="2839" x="13741400" y="1357313"/>
          <p14:tracePt t="2840" x="13782675" y="1377950"/>
          <p14:tracePt t="2841" x="13844588" y="1377950"/>
          <p14:tracePt t="2842" x="13885863" y="1377950"/>
          <p14:tracePt t="2843" x="13906500" y="1398588"/>
          <p14:tracePt t="2844" x="13947775" y="1398588"/>
          <p14:tracePt t="2845" x="14009688" y="1419225"/>
          <p14:tracePt t="2846" x="14050963" y="1419225"/>
          <p14:tracePt t="2847" x="14090650" y="1419225"/>
          <p14:tracePt t="2848" x="14131925" y="1439863"/>
          <p14:tracePt t="2850" x="14173200" y="1460500"/>
          <p14:tracePt t="2850" x="14214475" y="1460500"/>
          <p14:tracePt t="2851" x="14276388" y="1481138"/>
          <p14:tracePt t="2852" x="14317663" y="1481138"/>
          <p14:tracePt t="2853" x="14338300" y="1481138"/>
          <p14:tracePt t="2854" x="14379575" y="1501775"/>
          <p14:tracePt t="2855" x="14420850" y="1522413"/>
          <p14:tracePt t="2856" x="14482763" y="1543050"/>
          <p14:tracePt t="2857" x="14524038" y="1543050"/>
          <p14:tracePt t="2858" x="14565313" y="1563688"/>
          <p14:tracePt t="2859" x="14605000" y="1584325"/>
          <p14:tracePt t="2860" x="14646275" y="1584325"/>
          <p14:tracePt t="2861" x="14708188" y="1584325"/>
          <p14:tracePt t="2862" x="14728825" y="1604963"/>
          <p14:tracePt t="2863" x="14770100" y="1625600"/>
          <p14:tracePt t="2864" x="14832013" y="1625600"/>
          <p14:tracePt t="2865" x="14852650" y="1646238"/>
          <p14:tracePt t="2866" x="14914563" y="1646238"/>
          <p14:tracePt t="2867" x="14955838" y="1666875"/>
          <p14:tracePt t="2868" x="14997113" y="1687513"/>
          <p14:tracePt t="2869" x="15017750" y="1687513"/>
          <p14:tracePt t="2870" x="15078075" y="1708150"/>
          <p14:tracePt t="2871" x="15119350" y="1728788"/>
          <p14:tracePt t="2872" x="15160625" y="1749425"/>
          <p14:tracePt t="2873" x="15201900" y="1749425"/>
          <p14:tracePt t="2874" x="15243175" y="1770063"/>
          <p14:tracePt t="2875" x="15284450" y="1790700"/>
          <p14:tracePt t="2877" x="15325725" y="1809750"/>
          <p14:tracePt t="2877" x="15367000" y="1809750"/>
          <p14:tracePt t="2878" x="15408275" y="1830388"/>
          <p14:tracePt t="2879" x="15449550" y="1851025"/>
          <p14:tracePt t="2880" x="15470188" y="1851025"/>
          <p14:tracePt t="2881" x="15511463" y="1871663"/>
          <p14:tracePt t="2882" x="15552738" y="1892300"/>
          <p14:tracePt t="2883" x="15592425" y="1912938"/>
          <p14:tracePt t="2884" x="15633700" y="1912938"/>
          <p14:tracePt t="2885" x="15654338" y="1933575"/>
          <p14:tracePt t="2886" x="15716250" y="1954213"/>
          <p14:tracePt t="2887" x="15736888" y="1954213"/>
          <p14:tracePt t="2888" x="15778163" y="1974850"/>
          <p14:tracePt t="2889" x="15819438" y="1995488"/>
          <p14:tracePt t="2890" x="15860713" y="1995488"/>
          <p14:tracePt t="2892" x="15881350" y="2016125"/>
          <p14:tracePt t="2892" x="15922625" y="2036763"/>
          <p14:tracePt t="2893" x="15943263" y="2057400"/>
          <p14:tracePt t="2894" x="15963900" y="2057400"/>
          <p14:tracePt t="2895" x="16005175" y="2078038"/>
          <p14:tracePt t="2896" x="16046450" y="2098675"/>
          <p14:tracePt t="2897" x="16065500" y="2119313"/>
          <p14:tracePt t="2898" x="16106775" y="2139950"/>
          <p14:tracePt t="2899" x="16127413" y="2160588"/>
          <p14:tracePt t="2900" x="16148050" y="2181225"/>
          <p14:tracePt t="2901" x="16189325" y="2201863"/>
          <p14:tracePt t="2902" x="16209963" y="2201863"/>
          <p14:tracePt t="2903" x="16251238" y="2243138"/>
          <p14:tracePt t="2904" x="16271875" y="2243138"/>
          <p14:tracePt t="2905" x="16271875" y="2263775"/>
          <p14:tracePt t="2906" x="16313150" y="2284413"/>
          <p14:tracePt t="2907" x="16333788" y="2305050"/>
          <p14:tracePt t="2908" x="16354425" y="2305050"/>
          <p14:tracePt t="2909" x="16354425" y="2324100"/>
          <p14:tracePt t="2910" x="16395700" y="2344738"/>
          <p14:tracePt t="2911" x="16395700" y="2365375"/>
          <p14:tracePt t="2912" x="16416338" y="2386013"/>
          <p14:tracePt t="2913" x="16436975" y="2406650"/>
          <p14:tracePt t="2914" x="16457613" y="2406650"/>
          <p14:tracePt t="2915" x="16457613" y="2447925"/>
          <p14:tracePt t="2919" x="16498888" y="2509838"/>
          <p14:tracePt t="2920" x="16519525" y="2509838"/>
          <p14:tracePt t="2921" x="16540163" y="2530475"/>
          <p14:tracePt t="2923" x="16559213" y="2551113"/>
          <p14:tracePt t="2925" x="16559213" y="2592388"/>
          <p14:tracePt t="2925" x="16579850" y="2592388"/>
          <p14:tracePt t="2926" x="16579850" y="2613025"/>
          <p14:tracePt t="2927" x="16600488" y="2633663"/>
          <p14:tracePt t="2928" x="16600488" y="2654300"/>
          <p14:tracePt t="2930" x="16600488" y="2674938"/>
          <p14:tracePt t="2931" x="16621125" y="2695575"/>
          <p14:tracePt t="2932" x="16621125" y="2716213"/>
          <p14:tracePt t="2934" x="16621125" y="2736850"/>
          <p14:tracePt t="2935" x="16641763" y="2757488"/>
          <p14:tracePt t="2936" x="16641763" y="2778125"/>
          <p14:tracePt t="2937" x="16641763" y="2798763"/>
          <p14:tracePt t="2938" x="16662400" y="2819400"/>
          <p14:tracePt t="2940" x="16662400" y="2838450"/>
          <p14:tracePt t="2941" x="16662400" y="2859088"/>
          <p14:tracePt t="2942" x="16662400" y="2879725"/>
          <p14:tracePt t="2943" x="16662400" y="2900363"/>
          <p14:tracePt t="2944" x="16662400" y="2921000"/>
          <p14:tracePt t="2945" x="16683038" y="2921000"/>
          <p14:tracePt t="2946" x="16683038" y="2941638"/>
          <p14:tracePt t="2947" x="16683038" y="2962275"/>
          <p14:tracePt t="2948" x="16683038" y="2982913"/>
          <p14:tracePt t="2949" x="16683038" y="3003550"/>
          <p14:tracePt t="2950" x="16683038" y="3024188"/>
          <p14:tracePt t="2951" x="16683038" y="3044825"/>
          <p14:tracePt t="2952" x="16683038" y="3065463"/>
          <p14:tracePt t="2954" x="16683038" y="3086100"/>
          <p14:tracePt t="2955" x="16683038" y="3106738"/>
          <p14:tracePt t="2957" x="16683038" y="3127375"/>
          <p14:tracePt t="2958" x="16683038" y="3148013"/>
          <p14:tracePt t="2960" x="16683038" y="3168650"/>
          <p14:tracePt t="2961" x="16683038" y="3189288"/>
          <p14:tracePt t="2962" x="16683038" y="3209925"/>
          <p14:tracePt t="2963" x="16683038" y="3230563"/>
          <p14:tracePt t="2965" x="16683038" y="3251200"/>
          <p14:tracePt t="2968" x="16683038" y="3271838"/>
          <p14:tracePt t="2970" x="16683038" y="3292475"/>
          <p14:tracePt t="2971" x="16683038" y="3313113"/>
          <p14:tracePt t="2972" x="16662400" y="3313113"/>
          <p14:tracePt t="2973" x="16662400" y="3333750"/>
          <p14:tracePt t="2976" x="16641763" y="3352800"/>
          <p14:tracePt t="2977" x="16621125" y="3373438"/>
          <p14:tracePt t="2979" x="16600488" y="3394075"/>
          <p14:tracePt t="2981" x="16579850" y="3394075"/>
          <p14:tracePt t="2982" x="16579850" y="3414713"/>
          <p14:tracePt t="2983" x="16559213" y="3414713"/>
          <p14:tracePt t="2985" x="16540163" y="3414713"/>
          <p14:tracePt t="2986" x="16519525" y="3435350"/>
          <p14:tracePt t="2987" x="16498888" y="3435350"/>
          <p14:tracePt t="2988" x="16478250" y="3455988"/>
          <p14:tracePt t="2989" x="16457613" y="3455988"/>
          <p14:tracePt t="2990" x="16436975" y="3455988"/>
          <p14:tracePt t="2991" x="16416338" y="3455988"/>
          <p14:tracePt t="2992" x="16395700" y="3476625"/>
          <p14:tracePt t="2993" x="16375063" y="3476625"/>
          <p14:tracePt t="2994" x="16354425" y="3497263"/>
          <p14:tracePt t="2995" x="16313150" y="3497263"/>
          <p14:tracePt t="2997" x="16292513" y="3497263"/>
          <p14:tracePt t="2998" x="16251238" y="3497263"/>
          <p14:tracePt t="2998" x="16209963" y="3517900"/>
          <p14:tracePt t="2999" x="16168688" y="3517900"/>
          <p14:tracePt t="3000" x="16148050" y="3517900"/>
          <p14:tracePt t="3001" x="16106775" y="3517900"/>
          <p14:tracePt t="3002" x="16065500" y="3538538"/>
          <p14:tracePt t="3003" x="16005175" y="3538538"/>
          <p14:tracePt t="3004" x="15963900" y="3538538"/>
          <p14:tracePt t="3005" x="15922625" y="3538538"/>
          <p14:tracePt t="3006" x="15901988" y="3538538"/>
          <p14:tracePt t="3007" x="15860713" y="3538538"/>
          <p14:tracePt t="3008" x="15798800" y="3538538"/>
          <p14:tracePt t="3009" x="15736888" y="3538538"/>
          <p14:tracePt t="3013" x="15511463" y="3538538"/>
          <p14:tracePt t="3014" x="15449550" y="3538538"/>
          <p14:tracePt t="3015" x="15387638" y="3538538"/>
          <p14:tracePt t="3016" x="15325725" y="3538538"/>
          <p14:tracePt t="3017" x="15263813" y="3538538"/>
          <p14:tracePt t="3018" x="15222538" y="3538538"/>
          <p14:tracePt t="3019" x="15160625" y="3538538"/>
          <p14:tracePt t="3020" x="15098713" y="3538538"/>
          <p14:tracePt t="3021" x="15017750" y="3538538"/>
          <p14:tracePt t="3022" x="14914563" y="3538538"/>
          <p14:tracePt t="3023" x="14852650" y="3538538"/>
          <p14:tracePt t="3024" x="14770100" y="3538538"/>
          <p14:tracePt t="3025" x="14687550" y="3538538"/>
          <p14:tracePt t="3026" x="14605000" y="3517900"/>
          <p14:tracePt t="3027" x="14544675" y="3517900"/>
          <p14:tracePt t="3028" x="14462125" y="3497263"/>
          <p14:tracePt t="3029" x="14358938" y="3476625"/>
          <p14:tracePt t="3030" x="14276388" y="3455988"/>
          <p14:tracePt t="3031" x="14214475" y="3455988"/>
          <p14:tracePt t="3032" x="14131925" y="3435350"/>
          <p14:tracePt t="3033" x="14030325" y="3435350"/>
          <p14:tracePt t="3034" x="13947775" y="3414713"/>
          <p14:tracePt t="3035" x="13885863" y="3394075"/>
          <p14:tracePt t="3037" x="13803313" y="3373438"/>
          <p14:tracePt t="3037" x="13700125" y="3352800"/>
          <p14:tracePt t="3038" x="13617575" y="3333750"/>
          <p14:tracePt t="3039" x="13515975" y="3313113"/>
          <p14:tracePt t="3040" x="13433425" y="3292475"/>
          <p14:tracePt t="3041" x="13371513" y="3271838"/>
          <p14:tracePt t="3042" x="13247688" y="3251200"/>
          <p14:tracePt t="3043" x="13185775" y="3209925"/>
          <p14:tracePt t="3044" x="13103225" y="3189288"/>
          <p14:tracePt t="3045" x="13022263" y="3168650"/>
          <p14:tracePt t="3046" x="12939713" y="3148013"/>
          <p14:tracePt t="3047" x="12857163" y="3127375"/>
          <p14:tracePt t="3048" x="12774613" y="3086100"/>
          <p14:tracePt t="3050" x="12692063" y="3086100"/>
          <p14:tracePt t="3050" x="12630150" y="3044825"/>
          <p14:tracePt t="3052" x="12569825" y="3003550"/>
          <p14:tracePt t="3052" x="12466638" y="2982913"/>
          <p14:tracePt t="3053" x="12404725" y="2962275"/>
          <p14:tracePt t="3054" x="12342813" y="2941638"/>
          <p14:tracePt t="3055" x="12260263" y="2900363"/>
          <p14:tracePt t="3056" x="12218988" y="2900363"/>
          <p14:tracePt t="3057" x="12157075" y="2879725"/>
          <p14:tracePt t="3058" x="12115800" y="2838450"/>
          <p14:tracePt t="3059" x="12076113" y="2838450"/>
          <p14:tracePt t="3060" x="12014200" y="2798763"/>
          <p14:tracePt t="3061" x="11952288" y="2778125"/>
          <p14:tracePt t="3062" x="11890375" y="2757488"/>
          <p14:tracePt t="3063" x="11849100" y="2736850"/>
          <p14:tracePt t="3064" x="11807825" y="2716213"/>
          <p14:tracePt t="3065" x="11766550" y="2695575"/>
          <p14:tracePt t="3066" x="11704638" y="2674938"/>
          <p14:tracePt t="3067" x="11684000" y="2654300"/>
          <p14:tracePt t="3068" x="11663363" y="2654300"/>
          <p14:tracePt t="3069" x="11622088" y="2633663"/>
          <p14:tracePt t="3070" x="11603038" y="2613025"/>
          <p14:tracePt t="3071" x="11582400" y="2613025"/>
          <p14:tracePt t="3072" x="11541125" y="2592388"/>
          <p14:tracePt t="3073" x="11541125" y="2571750"/>
          <p14:tracePt t="3074" x="11499850" y="2571750"/>
          <p14:tracePt t="3075" x="11499850" y="2551113"/>
          <p14:tracePt t="3077" x="11479213" y="2551113"/>
          <p14:tracePt t="3077" x="11458575" y="2530475"/>
          <p14:tracePt t="3079" x="11437938" y="2509838"/>
          <p14:tracePt t="3093" x="11437938" y="2489200"/>
          <p14:tracePt t="3097" x="11458575" y="2489200"/>
          <p14:tracePt t="3098" x="11479213" y="2489200"/>
          <p14:tracePt t="3100" x="11499850" y="2489200"/>
          <p14:tracePt t="3102" x="11520488" y="2489200"/>
          <p14:tracePt t="3103" x="11541125" y="2468563"/>
          <p14:tracePt t="3105" x="11561763" y="2468563"/>
          <p14:tracePt t="3107" x="11582400" y="2468563"/>
          <p14:tracePt t="3108" x="11603038" y="2468563"/>
          <p14:tracePt t="3109" x="11622088" y="2468563"/>
          <p14:tracePt t="3110" x="11642725" y="2447925"/>
          <p14:tracePt t="3111" x="11663363" y="2447925"/>
          <p14:tracePt t="3112" x="11684000" y="2447925"/>
          <p14:tracePt t="3113" x="11704638" y="2447925"/>
          <p14:tracePt t="3114" x="11725275" y="2447925"/>
          <p14:tracePt t="3115" x="11745913" y="2447925"/>
          <p14:tracePt t="3117" x="11787188" y="2447925"/>
          <p14:tracePt t="3118" x="11807825" y="2447925"/>
          <p14:tracePt t="3118" x="11828463" y="2447925"/>
          <p14:tracePt t="3119" x="11849100" y="2447925"/>
          <p14:tracePt t="3120" x="11869738" y="2447925"/>
          <p14:tracePt t="3121" x="11890375" y="2447925"/>
          <p14:tracePt t="3122" x="11931650" y="2447925"/>
          <p14:tracePt t="3123" x="11952288" y="2447925"/>
          <p14:tracePt t="3124" x="11972925" y="2447925"/>
          <p14:tracePt t="3125" x="11993563" y="2447925"/>
          <p14:tracePt t="3126" x="12014200" y="2447925"/>
          <p14:tracePt t="3127" x="12034838" y="2447925"/>
          <p14:tracePt t="3128" x="12076113" y="2447925"/>
          <p14:tracePt t="3129" x="12115800" y="2447925"/>
          <p14:tracePt t="3130" x="12136438" y="2447925"/>
          <p14:tracePt t="3131" x="12157075" y="2447925"/>
          <p14:tracePt t="3132" x="12177713" y="2447925"/>
          <p14:tracePt t="3133" x="12198350" y="2447925"/>
          <p14:tracePt t="3134" x="12218988" y="2447925"/>
          <p14:tracePt t="3135" x="12260263" y="2468563"/>
          <p14:tracePt t="3136" x="12280900" y="2468563"/>
          <p14:tracePt t="3137" x="12301538" y="2468563"/>
          <p14:tracePt t="3138" x="12342813" y="2468563"/>
          <p14:tracePt t="3139" x="12363450" y="2468563"/>
          <p14:tracePt t="3140" x="12384088" y="2468563"/>
          <p14:tracePt t="3141" x="12425363" y="2468563"/>
          <p14:tracePt t="3142" x="12446000" y="2468563"/>
          <p14:tracePt t="3143" x="12466638" y="2489200"/>
          <p14:tracePt t="3144" x="12487275" y="2489200"/>
          <p14:tracePt t="3145" x="12528550" y="2489200"/>
          <p14:tracePt t="3146" x="12549188" y="2509838"/>
          <p14:tracePt t="3147" x="12569825" y="2509838"/>
          <p14:tracePt t="3148" x="12609513" y="2509838"/>
          <p14:tracePt t="3150" x="12630150" y="2509838"/>
          <p14:tracePt t="3151" x="12671425" y="2509838"/>
          <p14:tracePt t="3152" x="12692063" y="2509838"/>
          <p14:tracePt t="3153" x="12712700" y="2509838"/>
          <p14:tracePt t="3154" x="12753975" y="2530475"/>
          <p14:tracePt t="3157" x="12774613" y="2530475"/>
          <p14:tracePt t="3157" x="12815888" y="2551113"/>
          <p14:tracePt t="3159" x="12857163" y="2551113"/>
          <p14:tracePt t="3160" x="12877800" y="2551113"/>
          <p14:tracePt t="3162" x="12919075" y="2551113"/>
          <p14:tracePt t="3164" x="12960350" y="2571750"/>
          <p14:tracePt t="3165" x="12980988" y="2571750"/>
          <p14:tracePt t="3166" x="13001625" y="2571750"/>
          <p14:tracePt t="3167" x="13022263" y="2571750"/>
          <p14:tracePt t="3168" x="13042900" y="2592388"/>
          <p14:tracePt t="3173" x="13103225" y="2592388"/>
          <p14:tracePt t="3174" x="13144500" y="2592388"/>
          <p14:tracePt t="3176" x="13165138" y="2613025"/>
          <p14:tracePt t="3177" x="13185775" y="2613025"/>
          <p14:tracePt t="3178" x="13206413" y="2613025"/>
          <p14:tracePt t="3180" x="13227050" y="2613025"/>
          <p14:tracePt t="3182" x="13247688" y="2613025"/>
          <p14:tracePt t="3184" x="13268325" y="2613025"/>
          <p14:tracePt t="3185" x="13268325" y="2633663"/>
          <p14:tracePt t="3186" x="13288963" y="2633663"/>
          <p14:tracePt t="3187" x="13309600" y="2633663"/>
          <p14:tracePt t="3189" x="13330238" y="2633663"/>
          <p14:tracePt t="3191" x="13350875" y="2654300"/>
          <p14:tracePt t="3192" x="13371513" y="2654300"/>
          <p14:tracePt t="3197" x="13392150" y="2654300"/>
          <p14:tracePt t="3203" x="13412788" y="2654300"/>
          <p14:tracePt t="3245" x="13412788" y="2674938"/>
          <p14:tracePt t="3253" x="13392150" y="2674938"/>
          <p14:tracePt t="3260" x="13392150" y="2695575"/>
          <p14:tracePt t="3266" x="13371513" y="2695575"/>
          <p14:tracePt t="3283" x="13371513" y="2716213"/>
          <p14:tracePt t="3312" x="13371513" y="2736850"/>
          <p14:tracePt t="3318" x="13371513" y="2757488"/>
          <p14:tracePt t="3339" x="13392150" y="2778125"/>
          <p14:tracePt t="3353" x="13412788" y="2778125"/>
          <p14:tracePt t="3355" x="13412788" y="2798763"/>
          <p14:tracePt t="3364" x="13433425" y="2798763"/>
          <p14:tracePt t="3366" x="13433425" y="2819400"/>
          <p14:tracePt t="3369" x="13454063" y="2819400"/>
          <p14:tracePt t="3373" x="13454063" y="2838450"/>
          <p14:tracePt t="3378" x="13474700" y="2838450"/>
          <p14:tracePt t="3384" x="13474700" y="2859088"/>
          <p14:tracePt t="3414" x="13454063" y="2859088"/>
          <p14:tracePt t="3415" x="13433425" y="2859088"/>
          <p14:tracePt t="3417" x="13412788" y="2859088"/>
          <p14:tracePt t="3419" x="13392150" y="2859088"/>
          <p14:tracePt t="3421" x="13371513" y="2859088"/>
          <p14:tracePt t="3423" x="13350875" y="2859088"/>
          <p14:tracePt t="3424" x="13330238" y="2859088"/>
          <p14:tracePt t="3424" x="13309600" y="2859088"/>
          <p14:tracePt t="3425" x="13288963" y="2859088"/>
          <p14:tracePt t="3426" x="13247688" y="2859088"/>
          <p14:tracePt t="3427" x="13206413" y="2859088"/>
          <p14:tracePt t="3428" x="13165138" y="2859088"/>
          <p14:tracePt t="3429" x="13123863" y="2859088"/>
          <p14:tracePt t="3430" x="13084175" y="2859088"/>
          <p14:tracePt t="3431" x="13042900" y="2859088"/>
          <p14:tracePt t="3432" x="13001625" y="2859088"/>
          <p14:tracePt t="3433" x="12919075" y="2838450"/>
          <p14:tracePt t="3434" x="12877800" y="2838450"/>
          <p14:tracePt t="3435" x="12815888" y="2819400"/>
          <p14:tracePt t="3439" x="12630150" y="2798763"/>
          <p14:tracePt t="3439" x="12528550" y="2778125"/>
          <p14:tracePt t="3441" x="12466638" y="2757488"/>
          <p14:tracePt t="3441" x="12384088" y="2757488"/>
          <p14:tracePt t="3442" x="12301538" y="2736850"/>
          <p14:tracePt t="3443" x="12218988" y="2716213"/>
          <p14:tracePt t="3444" x="12115800" y="2716213"/>
          <p14:tracePt t="3445" x="12014200" y="2695575"/>
          <p14:tracePt t="3446" x="11911013" y="2674938"/>
          <p14:tracePt t="3447" x="11766550" y="2654300"/>
          <p14:tracePt t="3448" x="11684000" y="2633663"/>
          <p14:tracePt t="3449" x="11561763" y="2613025"/>
          <p14:tracePt t="3450" x="11458575" y="2592388"/>
          <p14:tracePt t="3452" x="11334750" y="2571750"/>
          <p14:tracePt t="3452" x="11190288" y="2551113"/>
          <p14:tracePt t="3453" x="11088688" y="2509838"/>
          <p14:tracePt t="3454" x="10944225" y="2489200"/>
          <p14:tracePt t="3455" x="10820400" y="2447925"/>
          <p14:tracePt t="3456" x="10675938" y="2427288"/>
          <p14:tracePt t="3457" x="10533063" y="2386013"/>
          <p14:tracePt t="3458" x="10367963" y="2365375"/>
          <p14:tracePt t="3459" x="10244138" y="2344738"/>
          <p14:tracePt t="3460" x="10101263" y="2324100"/>
          <p14:tracePt t="3461" x="9956800" y="2284413"/>
          <p14:tracePt t="3462" x="9812338" y="2263775"/>
          <p14:tracePt t="3464" x="9688513" y="2243138"/>
          <p14:tracePt t="3464" x="9545638" y="2222500"/>
          <p14:tracePt t="3465" x="9401175" y="2201863"/>
          <p14:tracePt t="3466" x="9256713" y="2160588"/>
          <p14:tracePt t="3467" x="9113838" y="2139950"/>
          <p14:tracePt t="3468" x="8969375" y="2098675"/>
          <p14:tracePt t="3469" x="8824913" y="2078038"/>
          <p14:tracePt t="3470" x="8680450" y="2078038"/>
          <p14:tracePt t="3471" x="8537575" y="2057400"/>
          <p14:tracePt t="3472" x="8393113" y="2036763"/>
          <p14:tracePt t="3473" x="8248650" y="2016125"/>
          <p14:tracePt t="3474" x="8147050" y="1995488"/>
          <p14:tracePt t="3475" x="8002588" y="1974850"/>
          <p14:tracePt t="3477" x="7878763" y="1954213"/>
          <p14:tracePt t="3477" x="7734300" y="1933575"/>
          <p14:tracePt t="3478" x="7632700" y="1912938"/>
          <p14:tracePt t="3479" x="7488238" y="1892300"/>
          <p14:tracePt t="3480" x="7364413" y="1851025"/>
          <p14:tracePt t="3481" x="7261225" y="1830388"/>
          <p14:tracePt t="3482" x="7138988" y="1809750"/>
          <p14:tracePt t="3483" x="7015163" y="1790700"/>
          <p14:tracePt t="3484" x="6911975" y="1770063"/>
          <p14:tracePt t="3485" x="6788150" y="1749425"/>
          <p14:tracePt t="3486" x="6705600" y="1728788"/>
          <p14:tracePt t="3487" x="6604000" y="1708150"/>
          <p14:tracePt t="3488" x="6500813" y="1708150"/>
          <p14:tracePt t="3490" x="6315075" y="1687513"/>
          <p14:tracePt t="3491" x="6232525" y="1666875"/>
          <p14:tracePt t="3492" x="6151563" y="1666875"/>
          <p14:tracePt t="3493" x="6069013" y="1646238"/>
          <p14:tracePt t="3494" x="5965825" y="1625600"/>
          <p14:tracePt t="3495" x="5903913" y="1625600"/>
          <p14:tracePt t="3496" x="5842000" y="1625600"/>
          <p14:tracePt t="3497" x="5780088" y="1604963"/>
          <p14:tracePt t="3498" x="5718175" y="1604963"/>
          <p14:tracePt t="3499" x="5657850" y="1604963"/>
          <p14:tracePt t="3500" x="5616575" y="1604963"/>
          <p14:tracePt t="3501" x="5575300" y="1584325"/>
          <p14:tracePt t="3502" x="5513388" y="1584325"/>
          <p14:tracePt t="3504" x="5451475" y="1584325"/>
          <p14:tracePt t="3504" x="5410200" y="1563688"/>
          <p14:tracePt t="3505" x="5368925" y="1563688"/>
          <p14:tracePt t="3506" x="5307013" y="1563688"/>
          <p14:tracePt t="3507" x="5265738" y="1563688"/>
          <p14:tracePt t="3508" x="5224463" y="1563688"/>
          <p14:tracePt t="3509" x="5184775" y="1563688"/>
          <p14:tracePt t="3510" x="5164138" y="1543050"/>
          <p14:tracePt t="3511" x="5122863" y="1543050"/>
          <p14:tracePt t="3512" x="5102225" y="1543050"/>
          <p14:tracePt t="3513" x="5081588" y="1543050"/>
          <p14:tracePt t="3514" x="5040313" y="1543050"/>
          <p14:tracePt t="3515" x="4999038" y="1543050"/>
          <p14:tracePt t="3518" x="4957763" y="1543050"/>
          <p14:tracePt t="3519" x="4937125" y="1543050"/>
          <p14:tracePt t="3519" x="4916488" y="1543050"/>
          <p14:tracePt t="3520" x="4895850" y="1543050"/>
          <p14:tracePt t="3521" x="4875213" y="1543050"/>
          <p14:tracePt t="3522" x="4854575" y="1543050"/>
          <p14:tracePt t="3524" x="4833938" y="1543050"/>
          <p14:tracePt t="3525" x="4813300" y="1543050"/>
          <p14:tracePt t="3527" x="4772025" y="1543050"/>
          <p14:tracePt t="3529" x="4751388" y="1543050"/>
          <p14:tracePt t="3533" x="4730750" y="1543050"/>
          <p14:tracePt t="3533" x="4710113" y="1543050"/>
          <p14:tracePt t="3534" x="4691063" y="1543050"/>
          <p14:tracePt t="3535" x="4691063" y="1563688"/>
          <p14:tracePt t="3536" x="4670425" y="1563688"/>
          <p14:tracePt t="3539" x="4649788" y="1563688"/>
          <p14:tracePt t="3542" x="4629150" y="1563688"/>
          <p14:tracePt t="3544" x="4608513" y="1584325"/>
          <p14:tracePt t="3547" x="4587875" y="1584325"/>
          <p14:tracePt t="3550" x="4567238" y="1584325"/>
          <p14:tracePt t="3552" x="4567238" y="1604963"/>
          <p14:tracePt t="3553" x="4546600" y="1604963"/>
          <p14:tracePt t="3557" x="4525963" y="1604963"/>
          <p14:tracePt t="3559" x="4525963" y="1625600"/>
          <p14:tracePt t="3560" x="4505325" y="1625600"/>
          <p14:tracePt t="3562" x="4505325" y="1646238"/>
          <p14:tracePt t="3563" x="4484688" y="1646238"/>
          <p14:tracePt t="3568" x="4484688" y="1666875"/>
          <p14:tracePt t="3569" x="4464050" y="1666875"/>
          <p14:tracePt t="3574" x="4464050" y="1687513"/>
          <p14:tracePt t="3575" x="4443413" y="1687513"/>
          <p14:tracePt t="3578" x="4422775" y="1687513"/>
          <p14:tracePt t="3579" x="4422775" y="1708150"/>
          <p14:tracePt t="3586" x="4402138" y="1728788"/>
          <p14:tracePt t="3588" x="4402138" y="1749425"/>
          <p14:tracePt t="3595" x="4381500" y="1749425"/>
          <p14:tracePt t="3597" x="4381500" y="1770063"/>
          <p14:tracePt t="3603" x="4381500" y="1790700"/>
          <p14:tracePt t="3608" x="4360863" y="1790700"/>
          <p14:tracePt t="3616" x="4360863" y="1809750"/>
          <p14:tracePt t="3618" x="4340225" y="1809750"/>
          <p14:tracePt t="3628" x="4340225" y="1830388"/>
          <p14:tracePt t="3788" x="4319588" y="1830388"/>
          <p14:tracePt t="3794" x="4257675" y="1830388"/>
          <p14:tracePt t="3795" x="4257675" y="1851025"/>
          <p14:tracePt t="3796" x="4237038" y="1851025"/>
          <p14:tracePt t="3799" x="4216400" y="1851025"/>
          <p14:tracePt t="3801" x="4197350" y="1851025"/>
          <p14:tracePt t="3801" x="4176713" y="1851025"/>
          <p14:tracePt t="3802" x="4176713" y="1871663"/>
          <p14:tracePt t="3803" x="4156075" y="1871663"/>
          <p14:tracePt t="3805" x="4135438" y="1871663"/>
          <p14:tracePt t="3807" x="4114800" y="1871663"/>
          <p14:tracePt t="3808" x="4094163" y="1892300"/>
          <p14:tracePt t="3811" x="4073525" y="1892300"/>
          <p14:tracePt t="3812" x="4073525" y="1912938"/>
          <p14:tracePt t="3813" x="4052888" y="1912938"/>
          <p14:tracePt t="3816" x="4032250" y="1912938"/>
          <p14:tracePt t="3817" x="4011613" y="1912938"/>
          <p14:tracePt t="3821" x="4011613" y="1933575"/>
          <p14:tracePt t="3822" x="3990975" y="1933575"/>
          <p14:tracePt t="3867" x="3990975" y="1954213"/>
          <p14:tracePt t="3875" x="3970338" y="1954213"/>
          <p14:tracePt t="3883" x="3970338" y="1974850"/>
          <p14:tracePt t="3891" x="3970338" y="1995488"/>
          <p14:tracePt t="3912" x="3970338" y="2016125"/>
          <p14:tracePt t="3924" x="3949700" y="2016125"/>
          <p14:tracePt t="3933" x="3949700" y="2036763"/>
          <p14:tracePt t="3942" x="3929063" y="2036763"/>
          <p14:tracePt t="3946" x="3908425" y="2036763"/>
          <p14:tracePt t="3950" x="3908425" y="2057400"/>
          <p14:tracePt t="3953" x="3887788" y="2057400"/>
          <p14:tracePt t="3959" x="3867150" y="2078038"/>
          <p14:tracePt t="3965" x="3846513" y="2078038"/>
          <p14:tracePt t="3967" x="3825875" y="2078038"/>
          <p14:tracePt t="3971" x="3825875" y="2098675"/>
          <p14:tracePt t="3972" x="3805238" y="2098675"/>
          <p14:tracePt t="3978" x="3784600" y="2098675"/>
          <p14:tracePt t="3984" x="3763963" y="2119313"/>
          <p14:tracePt t="3986" x="3743325" y="2119313"/>
          <p14:tracePt t="3993" x="3722688" y="2119313"/>
          <p14:tracePt t="4000" x="3703638" y="2119313"/>
          <p14:tracePt t="4000" x="3703638" y="2139950"/>
          <p14:tracePt t="4009" x="3703638" y="2160588"/>
          <p14:tracePt t="4011" x="3683000" y="2160588"/>
          <p14:tracePt t="4016" x="3662363" y="2160588"/>
          <p14:tracePt t="4035" x="3662363" y="2181225"/>
          <p14:tracePt t="4035" x="3641725" y="2181225"/>
          <p14:tracePt t="4058" x="3621088" y="2181225"/>
          <p14:tracePt t="4065" x="3621088" y="2201863"/>
          <p14:tracePt t="4079" x="3600450" y="2201863"/>
          <p14:tracePt t="4086" x="3579813" y="2201863"/>
          <p14:tracePt t="4092" x="3579813" y="2222500"/>
          <p14:tracePt t="4099" x="3559175" y="2222500"/>
          <p14:tracePt t="4108" x="3538538" y="2243138"/>
          <p14:tracePt t="4115" x="3517900" y="2243138"/>
          <p14:tracePt t="4122" x="3497263" y="2263775"/>
          <p14:tracePt t="4125" x="3476625" y="2263775"/>
          <p14:tracePt t="4133" x="3455988" y="2263775"/>
          <p14:tracePt t="4138" x="3414713" y="2284413"/>
          <p14:tracePt t="4142" x="3394075" y="2284413"/>
          <p14:tracePt t="4148" x="3373438" y="2305050"/>
          <p14:tracePt t="4153" x="3332163" y="2324100"/>
          <p14:tracePt t="4156" x="3311525" y="2324100"/>
          <p14:tracePt t="4163" x="3290888" y="2324100"/>
          <p14:tracePt t="4164" x="3270250" y="2324100"/>
          <p14:tracePt t="4168" x="3249613" y="2324100"/>
          <p14:tracePt t="4168" x="3249613" y="2344738"/>
          <p14:tracePt t="4171" x="3228975" y="2344738"/>
          <p14:tracePt t="4174" x="3209925" y="2344738"/>
          <p14:tracePt t="4178" x="3189288" y="2344738"/>
          <p14:tracePt t="4184" x="3168650" y="2344738"/>
          <p14:tracePt t="4187" x="3148013" y="2365375"/>
          <p14:tracePt t="4193" x="3127375" y="2365375"/>
          <p14:tracePt t="4199" x="3106738" y="2365375"/>
          <p14:tracePt t="4203" x="3086100" y="2365375"/>
          <p14:tracePt t="4206" x="3065463" y="2365375"/>
          <p14:tracePt t="4211" x="3044825" y="2365375"/>
          <p14:tracePt t="4213" x="3044825" y="2386013"/>
          <p14:tracePt t="4214" x="3024188" y="2386013"/>
          <p14:tracePt t="4221" x="3003550" y="2386013"/>
          <p14:tracePt t="4223" x="2982913" y="2386013"/>
          <p14:tracePt t="4226" x="2962275" y="2386013"/>
          <p14:tracePt t="4230" x="2941638" y="2386013"/>
          <p14:tracePt t="4234" x="2921000" y="2386013"/>
          <p14:tracePt t="4237" x="2900363" y="2386013"/>
          <p14:tracePt t="4238" x="2900363" y="2406650"/>
          <p14:tracePt t="4240" x="2879725" y="2406650"/>
          <p14:tracePt t="4252" x="2859088" y="2406650"/>
          <p14:tracePt t="15519" x="2859088" y="2427288"/>
          <p14:tracePt t="15520" x="2879725" y="2427288"/>
          <p14:tracePt t="15522" x="2900363" y="2427288"/>
          <p14:tracePt t="15523" x="2921000" y="2427288"/>
          <p14:tracePt t="15524" x="2921000" y="2447925"/>
          <p14:tracePt t="15525" x="2941638" y="2447925"/>
          <p14:tracePt t="15527" x="2962275" y="2468563"/>
          <p14:tracePt t="15529" x="2982913" y="2468563"/>
          <p14:tracePt t="15530" x="3003550" y="2468563"/>
          <p14:tracePt t="15532" x="3024188" y="2489200"/>
          <p14:tracePt t="15532" x="3044825" y="2509838"/>
          <p14:tracePt t="15533" x="3065463" y="2509838"/>
          <p14:tracePt t="15534" x="3086100" y="2530475"/>
          <p14:tracePt t="15535" x="3106738" y="2551113"/>
          <p14:tracePt t="15536" x="3127375" y="2551113"/>
          <p14:tracePt t="15537" x="3148013" y="2551113"/>
          <p14:tracePt t="15538" x="3189288" y="2571750"/>
          <p14:tracePt t="15539" x="3209925" y="2571750"/>
          <p14:tracePt t="15540" x="3249613" y="2592388"/>
          <p14:tracePt t="15541" x="3270250" y="2592388"/>
          <p14:tracePt t="15542" x="3290888" y="2613025"/>
          <p14:tracePt t="15543" x="3332163" y="2613025"/>
          <p14:tracePt t="15545" x="3352800" y="2633663"/>
          <p14:tracePt t="15545" x="3373438" y="2654300"/>
          <p14:tracePt t="15546" x="3435350" y="2674938"/>
          <p14:tracePt t="15547" x="3455988" y="2674938"/>
          <p14:tracePt t="15548" x="3476625" y="2695575"/>
          <p14:tracePt t="15549" x="3538538" y="2695575"/>
          <p14:tracePt t="15550" x="3559175" y="2716213"/>
          <p14:tracePt t="15551" x="3579813" y="2716213"/>
          <p14:tracePt t="15552" x="3621088" y="2736850"/>
          <p14:tracePt t="15553" x="3662363" y="2757488"/>
          <p14:tracePt t="15554" x="3703638" y="2757488"/>
          <p14:tracePt t="15555" x="3743325" y="2778125"/>
          <p14:tracePt t="15559" x="3867150" y="2819400"/>
          <p14:tracePt t="15559" x="3887788" y="2819400"/>
          <p14:tracePt t="15561" x="3929063" y="2819400"/>
          <p14:tracePt t="15561" x="3970338" y="2838450"/>
          <p14:tracePt t="15562" x="3990975" y="2859088"/>
          <p14:tracePt t="15563" x="4032250" y="2859088"/>
          <p14:tracePt t="15565" x="4073525" y="2879725"/>
          <p14:tracePt t="15565" x="4114800" y="2879725"/>
          <p14:tracePt t="15566" x="4156075" y="2900363"/>
          <p14:tracePt t="15567" x="4176713" y="2921000"/>
          <p14:tracePt t="15568" x="4216400" y="2921000"/>
          <p14:tracePt t="15569" x="4257675" y="2921000"/>
          <p14:tracePt t="15570" x="4298950" y="2941638"/>
          <p14:tracePt t="15571" x="4319588" y="2941638"/>
          <p14:tracePt t="15572" x="4360863" y="2962275"/>
          <p14:tracePt t="15573" x="4381500" y="2962275"/>
          <p14:tracePt t="15574" x="4402138" y="2962275"/>
          <p14:tracePt t="15575" x="4443413" y="2982913"/>
          <p14:tracePt t="15576" x="4464050" y="3003550"/>
          <p14:tracePt t="15577" x="4484688" y="3003550"/>
          <p14:tracePt t="15578" x="4546600" y="3003550"/>
          <p14:tracePt t="15579" x="4567238" y="3024188"/>
          <p14:tracePt t="15580" x="4587875" y="3024188"/>
          <p14:tracePt t="15581" x="4629150" y="3044825"/>
          <p14:tracePt t="15582" x="4670425" y="3065463"/>
          <p14:tracePt t="15583" x="4691063" y="3065463"/>
          <p14:tracePt t="15585" x="4710113" y="3065463"/>
          <p14:tracePt t="15585" x="4730750" y="3065463"/>
          <p14:tracePt t="15586" x="4751388" y="3086100"/>
          <p14:tracePt t="15587" x="4792663" y="3106738"/>
          <p14:tracePt t="15588" x="4813300" y="3106738"/>
          <p14:tracePt t="15589" x="4833938" y="3106738"/>
          <p14:tracePt t="15590" x="4875213" y="3106738"/>
          <p14:tracePt t="15591" x="4875213" y="3127375"/>
          <p14:tracePt t="15592" x="4895850" y="3127375"/>
          <p14:tracePt t="15593" x="4937125" y="3148013"/>
          <p14:tracePt t="15594" x="4957763" y="3148013"/>
          <p14:tracePt t="15595" x="4978400" y="3148013"/>
          <p14:tracePt t="15597" x="4999038" y="3148013"/>
          <p14:tracePt t="15597" x="5019675" y="3168650"/>
          <p14:tracePt t="15598" x="5040313" y="3168650"/>
          <p14:tracePt t="15599" x="5060950" y="3168650"/>
          <p14:tracePt t="15600" x="5081588" y="3168650"/>
          <p14:tracePt t="15601" x="5102225" y="3189288"/>
          <p14:tracePt t="15602" x="5122863" y="3189288"/>
          <p14:tracePt t="15603" x="5143500" y="3209925"/>
          <p14:tracePt t="15604" x="5164138" y="3209925"/>
          <p14:tracePt t="15605" x="5184775" y="3209925"/>
          <p14:tracePt t="15606" x="5203825" y="3209925"/>
          <p14:tracePt t="15607" x="5224463" y="3209925"/>
          <p14:tracePt t="15608" x="5245100" y="3230563"/>
          <p14:tracePt t="15609" x="5265738" y="3230563"/>
          <p14:tracePt t="15611" x="5307013" y="3230563"/>
          <p14:tracePt t="15612" x="5307013" y="3251200"/>
          <p14:tracePt t="15613" x="5327650" y="3251200"/>
          <p14:tracePt t="15614" x="5348288" y="3251200"/>
          <p14:tracePt t="15615" x="5368925" y="3271838"/>
          <p14:tracePt t="15617" x="5389563" y="3271838"/>
          <p14:tracePt t="15618" x="5430838" y="3271838"/>
          <p14:tracePt t="15620" x="5451475" y="3292475"/>
          <p14:tracePt t="15621" x="5472113" y="3292475"/>
          <p14:tracePt t="15622" x="5492750" y="3292475"/>
          <p14:tracePt t="15624" x="5513388" y="3292475"/>
          <p14:tracePt t="15626" x="5534025" y="3313113"/>
          <p14:tracePt t="15628" x="5554663" y="3313113"/>
          <p14:tracePt t="15629" x="5575300" y="3313113"/>
          <p14:tracePt t="15630" x="5595938" y="3313113"/>
          <p14:tracePt t="15632" x="5616575" y="3313113"/>
          <p14:tracePt t="15634" x="5637213" y="3333750"/>
          <p14:tracePt t="15635" x="5657850" y="3333750"/>
          <p14:tracePt t="15639" x="5678488" y="3352800"/>
          <p14:tracePt t="15640" x="5697538" y="3352800"/>
          <p14:tracePt t="15642" x="5718175" y="3352800"/>
          <p14:tracePt t="15643" x="5738813" y="3352800"/>
          <p14:tracePt t="15646" x="5759450" y="3373438"/>
          <p14:tracePt t="15650" x="5780088" y="3373438"/>
          <p14:tracePt t="15653" x="5800725" y="3373438"/>
          <p14:tracePt t="15654" x="5821363" y="3394075"/>
          <p14:tracePt t="15657" x="5842000" y="3394075"/>
          <p14:tracePt t="15660" x="5862638" y="3394075"/>
          <p14:tracePt t="15663" x="5883275" y="3414713"/>
          <p14:tracePt t="15665" x="5903913" y="3414713"/>
          <p14:tracePt t="15666" x="5903913" y="3435350"/>
          <p14:tracePt t="15669" x="5924550" y="3435350"/>
          <p14:tracePt t="15673" x="5945188" y="3435350"/>
          <p14:tracePt t="15674" x="5945188" y="3455988"/>
          <p14:tracePt t="15675" x="5965825" y="3455988"/>
          <p14:tracePt t="15678" x="5986463" y="3455988"/>
          <p14:tracePt t="15682" x="6007100" y="3455988"/>
          <p14:tracePt t="15685" x="6007100" y="3476625"/>
          <p14:tracePt t="15686" x="6027738" y="3476625"/>
          <p14:tracePt t="15690" x="6048375" y="3476625"/>
          <p14:tracePt t="15692" x="6069013" y="3476625"/>
          <p14:tracePt t="15695" x="6069013" y="3497263"/>
          <p14:tracePt t="15698" x="6089650" y="3497263"/>
          <p14:tracePt t="15703" x="6089650" y="3517900"/>
          <p14:tracePt t="15704" x="6110288" y="3517900"/>
          <p14:tracePt t="15709" x="6130925" y="3517900"/>
          <p14:tracePt t="15721" x="6151563" y="3517900"/>
          <p14:tracePt t="15725" x="6172200" y="3517900"/>
          <p14:tracePt t="15725" x="6172200" y="3538538"/>
          <p14:tracePt t="15739" x="6191250" y="3538538"/>
          <p14:tracePt t="15757" x="6211888" y="3538538"/>
          <p14:tracePt t="15769" x="6232525" y="3538538"/>
          <p14:tracePt t="15775" x="6253163" y="3538538"/>
          <p14:tracePt t="15786" x="6273800" y="3538538"/>
          <p14:tracePt t="15792" x="6294438" y="3538538"/>
          <p14:tracePt t="15799" x="6315075" y="3559175"/>
          <p14:tracePt t="15802" x="6335713" y="3559175"/>
          <p14:tracePt t="15808" x="6356350" y="3559175"/>
          <p14:tracePt t="15814" x="6376988" y="3559175"/>
          <p14:tracePt t="15819" x="6397625" y="3559175"/>
          <p14:tracePt t="15821" x="6418263" y="3559175"/>
          <p14:tracePt t="15825" x="6438900" y="3559175"/>
          <p14:tracePt t="15830" x="6459538" y="3559175"/>
          <p14:tracePt t="15832" x="6459538" y="3579813"/>
          <p14:tracePt t="15834" x="6480175" y="3579813"/>
          <p14:tracePt t="15837" x="6500813" y="3579813"/>
          <p14:tracePt t="15839" x="6500813" y="3600450"/>
          <p14:tracePt t="15840" x="6521450" y="3600450"/>
          <p14:tracePt t="15844" x="6542088" y="3600450"/>
          <p14:tracePt t="15848" x="6562725" y="3600450"/>
          <p14:tracePt t="15850" x="6583363" y="3600450"/>
          <p14:tracePt t="15854" x="6604000" y="3600450"/>
          <p14:tracePt t="15856" x="6604000" y="3621088"/>
          <p14:tracePt t="15857" x="6624638" y="3621088"/>
          <p14:tracePt t="15861" x="6645275" y="3621088"/>
          <p14:tracePt t="15862" x="6665913" y="3621088"/>
          <p14:tracePt t="15864" x="6684963" y="3621088"/>
          <p14:tracePt t="15866" x="6705600" y="3621088"/>
          <p14:tracePt t="15869" x="6726238" y="3621088"/>
          <p14:tracePt t="15870" x="6746875" y="3621088"/>
          <p14:tracePt t="15872" x="6746875" y="3641725"/>
          <p14:tracePt t="15874" x="6767513" y="3641725"/>
          <p14:tracePt t="15877" x="6788150" y="3641725"/>
          <p14:tracePt t="15879" x="6808788" y="3641725"/>
          <p14:tracePt t="15881" x="6829425" y="3641725"/>
          <p14:tracePt t="15883" x="6850063" y="3641725"/>
          <p14:tracePt t="15886" x="6870700" y="3662363"/>
          <p14:tracePt t="15888" x="6891338" y="3662363"/>
          <p14:tracePt t="15893" x="6932613" y="3662363"/>
          <p14:tracePt t="15895" x="6953250" y="3683000"/>
          <p14:tracePt t="15898" x="6973888" y="3683000"/>
          <p14:tracePt t="15900" x="6994525" y="3683000"/>
          <p14:tracePt t="15902" x="7015163" y="3683000"/>
          <p14:tracePt t="15905" x="7035800" y="3683000"/>
          <p14:tracePt t="15908" x="7056438" y="3683000"/>
          <p14:tracePt t="15909" x="7056438" y="3703638"/>
          <p14:tracePt t="15911" x="7077075" y="3703638"/>
          <p14:tracePt t="15912" x="7097713" y="3703638"/>
          <p14:tracePt t="15915" x="7118350" y="3703638"/>
          <p14:tracePt t="15918" x="7138988" y="3703638"/>
          <p14:tracePt t="15920" x="7159625" y="3703638"/>
          <p14:tracePt t="15921" x="7178675" y="3724275"/>
          <p14:tracePt t="15923" x="7199313" y="3724275"/>
          <p14:tracePt t="15925" x="7219950" y="3724275"/>
          <p14:tracePt t="15927" x="7261225" y="3724275"/>
          <p14:tracePt t="15929" x="7281863" y="3744913"/>
          <p14:tracePt t="15931" x="7323138" y="3744913"/>
          <p14:tracePt t="15932" x="7343775" y="3765550"/>
          <p14:tracePt t="15934" x="7364413" y="3765550"/>
          <p14:tracePt t="15935" x="7385050" y="3765550"/>
          <p14:tracePt t="15936" x="7405688" y="3765550"/>
          <p14:tracePt t="15938" x="7446963" y="3786188"/>
          <p14:tracePt t="15939" x="7467600" y="3786188"/>
          <p14:tracePt t="15940" x="7488238" y="3806825"/>
          <p14:tracePt t="15941" x="7508875" y="3806825"/>
          <p14:tracePt t="15942" x="7529513" y="3806825"/>
          <p14:tracePt t="15943" x="7550150" y="3806825"/>
          <p14:tracePt t="15944" x="7591425" y="3806825"/>
          <p14:tracePt t="15945" x="7612063" y="3806825"/>
          <p14:tracePt t="15946" x="7632700" y="3827463"/>
          <p14:tracePt t="15947" x="7672388" y="3827463"/>
          <p14:tracePt t="15948" x="7693025" y="3848100"/>
          <p14:tracePt t="15949" x="7713663" y="3848100"/>
          <p14:tracePt t="15950" x="7754938" y="3848100"/>
          <p14:tracePt t="15951" x="7775575" y="3848100"/>
          <p14:tracePt t="15952" x="7796213" y="3867150"/>
          <p14:tracePt t="15953" x="7837488" y="3867150"/>
          <p14:tracePt t="15954" x="7858125" y="3887788"/>
          <p14:tracePt t="15955" x="7899400" y="3887788"/>
          <p14:tracePt t="15957" x="7920038" y="3887788"/>
          <p14:tracePt t="15957" x="7961313" y="3887788"/>
          <p14:tracePt t="15958" x="8002588" y="3887788"/>
          <p14:tracePt t="15960" x="8043863" y="3908425"/>
          <p14:tracePt t="15961" x="8085138" y="3908425"/>
          <p14:tracePt t="15962" x="8105775" y="3929063"/>
          <p14:tracePt t="15963" x="8126413" y="3929063"/>
          <p14:tracePt t="15964" x="8166100" y="3929063"/>
          <p14:tracePt t="15965" x="8207375" y="3929063"/>
          <p14:tracePt t="15966" x="8248650" y="3929063"/>
          <p14:tracePt t="15967" x="8269288" y="3949700"/>
          <p14:tracePt t="15968" x="8310563" y="3949700"/>
          <p14:tracePt t="15969" x="8331200" y="3970338"/>
          <p14:tracePt t="15970" x="8372475" y="3970338"/>
          <p14:tracePt t="15971" x="8413750" y="3970338"/>
          <p14:tracePt t="15972" x="8434388" y="3970338"/>
          <p14:tracePt t="15974" x="8475663" y="3970338"/>
          <p14:tracePt t="15974" x="8496300" y="3970338"/>
          <p14:tracePt t="15976" x="8516938" y="3970338"/>
          <p14:tracePt t="15976" x="8558213" y="3970338"/>
          <p14:tracePt t="15977" x="8578850" y="3990975"/>
          <p14:tracePt t="15978" x="8620125" y="3990975"/>
          <p14:tracePt t="15979" x="8640763" y="3990975"/>
          <p14:tracePt t="15980" x="8680450" y="3990975"/>
          <p14:tracePt t="15981" x="8701088" y="4011613"/>
          <p14:tracePt t="15982" x="8721725" y="4011613"/>
          <p14:tracePt t="15985" x="8824913" y="4011613"/>
          <p14:tracePt t="15986" x="8845550" y="4011613"/>
          <p14:tracePt t="15987" x="8866188" y="4011613"/>
          <p14:tracePt t="15988" x="8886825" y="4011613"/>
          <p14:tracePt t="15989" x="8907463" y="4011613"/>
          <p14:tracePt t="15990" x="8948738" y="4011613"/>
          <p14:tracePt t="15991" x="8969375" y="4011613"/>
          <p14:tracePt t="15992" x="8990013" y="4032250"/>
          <p14:tracePt t="15993" x="9031288" y="4032250"/>
          <p14:tracePt t="15994" x="9051925" y="4032250"/>
          <p14:tracePt t="15995" x="9072563" y="4032250"/>
          <p14:tracePt t="15997" x="9093200" y="4032250"/>
          <p14:tracePt t="15997" x="9113838" y="4032250"/>
          <p14:tracePt t="15998" x="9134475" y="4032250"/>
          <p14:tracePt t="16000" x="9174163" y="4032250"/>
          <p14:tracePt t="16000" x="9194800" y="4032250"/>
          <p14:tracePt t="16002" x="9236075" y="4032250"/>
          <p14:tracePt t="16004" x="9256713" y="4052888"/>
          <p14:tracePt t="16005" x="9277350" y="4052888"/>
          <p14:tracePt t="16006" x="9297988" y="4052888"/>
          <p14:tracePt t="16007" x="9318625" y="4052888"/>
          <p14:tracePt t="16008" x="9359900" y="4052888"/>
          <p14:tracePt t="16010" x="9380538" y="4052888"/>
          <p14:tracePt t="16011" x="9401175" y="4052888"/>
          <p14:tracePt t="16012" x="9421813" y="4052888"/>
          <p14:tracePt t="16013" x="9442450" y="4052888"/>
          <p14:tracePt t="16015" x="9463088" y="4052888"/>
          <p14:tracePt t="16016" x="9483725" y="4052888"/>
          <p14:tracePt t="16017" x="9504363" y="4052888"/>
          <p14:tracePt t="16018" x="9525000" y="4052888"/>
          <p14:tracePt t="16019" x="9545638" y="4052888"/>
          <p14:tracePt t="16020" x="9566275" y="4052888"/>
          <p14:tracePt t="16022" x="9586913" y="4052888"/>
          <p14:tracePt t="16024" x="9607550" y="4052888"/>
          <p14:tracePt t="16025" x="9628188" y="4052888"/>
          <p14:tracePt t="16026" x="9647238" y="4052888"/>
          <p14:tracePt t="16028" x="9667875" y="4052888"/>
          <p14:tracePt t="16029" x="9688513" y="4052888"/>
          <p14:tracePt t="16031" x="9709150" y="4052888"/>
          <p14:tracePt t="16032" x="9750425" y="4052888"/>
          <p14:tracePt t="16034" x="9771063" y="4052888"/>
          <p14:tracePt t="16037" x="9791700" y="4052888"/>
          <p14:tracePt t="16038" x="9812338" y="4052888"/>
          <p14:tracePt t="16039" x="9832975" y="4052888"/>
          <p14:tracePt t="16042" x="9853613" y="4052888"/>
          <p14:tracePt t="16043" x="9874250" y="4052888"/>
          <p14:tracePt t="16044" x="9894888" y="4052888"/>
          <p14:tracePt t="16051" x="9956800" y="4052888"/>
          <p14:tracePt t="16052" x="9977438" y="4052888"/>
          <p14:tracePt t="16054" x="9998075" y="4052888"/>
          <p14:tracePt t="16056" x="10018713" y="4052888"/>
          <p14:tracePt t="16059" x="10039350" y="4052888"/>
          <p14:tracePt t="16061" x="10059988" y="4052888"/>
          <p14:tracePt t="16064" x="10080625" y="4052888"/>
          <p14:tracePt t="16066" x="10101263" y="4052888"/>
          <p14:tracePt t="16072" x="10121900" y="4052888"/>
          <p14:tracePt t="16079" x="10140950" y="4052888"/>
          <p14:tracePt t="16113" x="10161588" y="4052888"/>
          <p14:tracePt t="16129" x="10182225" y="4052888"/>
          <p14:tracePt t="16138" x="10202863" y="4052888"/>
          <p14:tracePt t="16144" x="10223500" y="4052888"/>
          <p14:tracePt t="16151" x="10244138" y="4052888"/>
          <p14:tracePt t="16163" x="10264775" y="4052888"/>
          <p14:tracePt t="16171" x="10285413" y="4052888"/>
          <p14:tracePt t="16175" x="10306050" y="4052888"/>
          <p14:tracePt t="16184" x="10326688" y="4052888"/>
          <p14:tracePt t="16196" x="10347325" y="4052888"/>
          <p14:tracePt t="16208" x="10367963" y="4052888"/>
          <p14:tracePt t="16220" x="10388600" y="4052888"/>
          <p14:tracePt t="16222" x="10388600" y="4032250"/>
          <p14:tracePt t="16225" x="10409238" y="4032250"/>
          <p14:tracePt t="16233" x="10429875" y="4032250"/>
          <p14:tracePt t="16239" x="10429875" y="4011613"/>
          <p14:tracePt t="16240" x="10450513" y="4011613"/>
          <p14:tracePt t="16247" x="10471150" y="4011613"/>
          <p14:tracePt t="16250" x="10491788" y="4011613"/>
          <p14:tracePt t="16253" x="10491788" y="3990975"/>
          <p14:tracePt t="16258" x="10512425" y="3990975"/>
          <p14:tracePt t="16266" x="10512425" y="3970338"/>
          <p14:tracePt t="16275" x="10512425" y="3949700"/>
          <p14:tracePt t="16278" x="10512425" y="3929063"/>
          <p14:tracePt t="16284" x="10512425" y="3908425"/>
          <p14:tracePt t="16288" x="10512425" y="3887788"/>
          <p14:tracePt t="16291" x="10512425" y="3867150"/>
          <p14:tracePt t="16292" x="10491788" y="3867150"/>
          <p14:tracePt t="16293" x="10491788" y="3848100"/>
          <p14:tracePt t="16294" x="10471150" y="3848100"/>
          <p14:tracePt t="16296" x="10471150" y="3827463"/>
          <p14:tracePt t="16297" x="10450513" y="3827463"/>
          <p14:tracePt t="16299" x="10429875" y="3806825"/>
          <p14:tracePt t="16301" x="10409238" y="3786188"/>
          <p14:tracePt t="16302" x="10388600" y="3786188"/>
          <p14:tracePt t="16303" x="10388600" y="3765550"/>
          <p14:tracePt t="16304" x="10367963" y="3765550"/>
          <p14:tracePt t="16305" x="10367963" y="3744913"/>
          <p14:tracePt t="16306" x="10347325" y="3744913"/>
          <p14:tracePt t="16308" x="10306050" y="3724275"/>
          <p14:tracePt t="16310" x="10285413" y="3724275"/>
          <p14:tracePt t="16311" x="10264775" y="3703638"/>
          <p14:tracePt t="16312" x="10244138" y="3683000"/>
          <p14:tracePt t="16313" x="10223500" y="3683000"/>
          <p14:tracePt t="16314" x="10202863" y="3662363"/>
          <p14:tracePt t="16315" x="10182225" y="3662363"/>
          <p14:tracePt t="16317" x="10140950" y="3662363"/>
          <p14:tracePt t="16317" x="10121900" y="3641725"/>
          <p14:tracePt t="16318" x="10101263" y="3621088"/>
          <p14:tracePt t="16319" x="10059988" y="3621088"/>
          <p14:tracePt t="16320" x="10039350" y="3600450"/>
          <p14:tracePt t="16321" x="10018713" y="3600450"/>
          <p14:tracePt t="16322" x="9956800" y="3600450"/>
          <p14:tracePt t="16323" x="9936163" y="3579813"/>
          <p14:tracePt t="16324" x="9894888" y="3559175"/>
          <p14:tracePt t="16325" x="9874250" y="3559175"/>
          <p14:tracePt t="16326" x="9812338" y="3559175"/>
          <p14:tracePt t="16327" x="9791700" y="3538538"/>
          <p14:tracePt t="16328" x="9750425" y="3517900"/>
          <p14:tracePt t="16329" x="9709150" y="3517900"/>
          <p14:tracePt t="16332" x="9586913" y="3497263"/>
          <p14:tracePt t="16333" x="9545638" y="3476625"/>
          <p14:tracePt t="16334" x="9504363" y="3476625"/>
          <p14:tracePt t="16335" x="9442450" y="3455988"/>
          <p14:tracePt t="16336" x="9380538" y="3455988"/>
          <p14:tracePt t="16338" x="9339263" y="3455988"/>
          <p14:tracePt t="16338" x="9297988" y="3435350"/>
          <p14:tracePt t="16339" x="9236075" y="3414713"/>
          <p14:tracePt t="16340" x="9194800" y="3394075"/>
          <p14:tracePt t="16341" x="9134475" y="3394075"/>
          <p14:tracePt t="16342" x="9072563" y="3394075"/>
          <p14:tracePt t="16344" x="9010650" y="3373438"/>
          <p14:tracePt t="16344" x="8948738" y="3373438"/>
          <p14:tracePt t="16346" x="8886825" y="3352800"/>
          <p14:tracePt t="16347" x="8824913" y="3352800"/>
          <p14:tracePt t="16347" x="8763000" y="3333750"/>
          <p14:tracePt t="16348" x="8701088" y="3333750"/>
          <p14:tracePt t="16349" x="8599488" y="3313113"/>
          <p14:tracePt t="16350" x="8537575" y="3313113"/>
          <p14:tracePt t="16351" x="8475663" y="3313113"/>
          <p14:tracePt t="16352" x="8393113" y="3292475"/>
          <p14:tracePt t="16353" x="8310563" y="3292475"/>
          <p14:tracePt t="16354" x="8248650" y="3271838"/>
          <p14:tracePt t="16355" x="8166100" y="3271838"/>
          <p14:tracePt t="16357" x="8085138" y="3271838"/>
          <p14:tracePt t="16357" x="7981950" y="3251200"/>
          <p14:tracePt t="16358" x="7899400" y="3251200"/>
          <p14:tracePt t="16359" x="7816850" y="3230563"/>
          <p14:tracePt t="16360" x="7734300" y="3230563"/>
          <p14:tracePt t="16361" x="7653338" y="3230563"/>
          <p14:tracePt t="16362" x="7529513" y="3230563"/>
          <p14:tracePt t="16363" x="7446963" y="3209925"/>
          <p14:tracePt t="16364" x="7364413" y="3209925"/>
          <p14:tracePt t="16365" x="7240588" y="3209925"/>
          <p14:tracePt t="16366" x="7159625" y="3209925"/>
          <p14:tracePt t="16367" x="7035800" y="3209925"/>
          <p14:tracePt t="16368" x="6953250" y="3209925"/>
          <p14:tracePt t="16369" x="6850063" y="3209925"/>
          <p14:tracePt t="16370" x="6746875" y="3209925"/>
          <p14:tracePt t="16371" x="6645275" y="3209925"/>
          <p14:tracePt t="16372" x="6542088" y="3189288"/>
          <p14:tracePt t="16373" x="6459538" y="3189288"/>
          <p14:tracePt t="16374" x="6335713" y="3189288"/>
          <p14:tracePt t="16375" x="6232525" y="3189288"/>
          <p14:tracePt t="16376" x="6110288" y="3189288"/>
          <p14:tracePt t="16377" x="6027738" y="3189288"/>
          <p14:tracePt t="16378" x="5924550" y="3189288"/>
          <p14:tracePt t="16379" x="5800725" y="3189288"/>
          <p14:tracePt t="16380" x="5697538" y="3189288"/>
          <p14:tracePt t="16381" x="5616575" y="3189288"/>
          <p14:tracePt t="16382" x="5492750" y="3189288"/>
          <p14:tracePt t="16383" x="5389563" y="3189288"/>
          <p14:tracePt t="16384" x="5307013" y="3189288"/>
          <p14:tracePt t="16385" x="5184775" y="3189288"/>
          <p14:tracePt t="16386" x="5102225" y="3189288"/>
          <p14:tracePt t="16387" x="4999038" y="3189288"/>
          <p14:tracePt t="16388" x="4916488" y="3189288"/>
          <p14:tracePt t="16389" x="4813300" y="3189288"/>
          <p14:tracePt t="16390" x="4730750" y="3189288"/>
          <p14:tracePt t="16391" x="4649788" y="3209925"/>
          <p14:tracePt t="16392" x="4567238" y="3209925"/>
          <p14:tracePt t="16393" x="4484688" y="3209925"/>
          <p14:tracePt t="16394" x="4381500" y="3230563"/>
          <p14:tracePt t="16395" x="4319588" y="3251200"/>
          <p14:tracePt t="16397" x="4237038" y="3251200"/>
          <p14:tracePt t="16398" x="4156075" y="3271838"/>
          <p14:tracePt t="16398" x="4094163" y="3271838"/>
          <p14:tracePt t="16399" x="4011613" y="3292475"/>
          <p14:tracePt t="16400" x="3949700" y="3292475"/>
          <p14:tracePt t="16401" x="3867150" y="3292475"/>
          <p14:tracePt t="16402" x="3805238" y="3313113"/>
          <p14:tracePt t="16403" x="3763963" y="3333750"/>
          <p14:tracePt t="16404" x="3703638" y="3333750"/>
          <p14:tracePt t="16405" x="3641725" y="3352800"/>
          <p14:tracePt t="16406" x="3600450" y="3352800"/>
          <p14:tracePt t="16407" x="3559175" y="3373438"/>
          <p14:tracePt t="16408" x="3497263" y="3373438"/>
          <p14:tracePt t="16409" x="3455988" y="3394075"/>
          <p14:tracePt t="16412" x="3290888" y="3414713"/>
          <p14:tracePt t="16413" x="3270250" y="3435350"/>
          <p14:tracePt t="16414" x="3228975" y="3455988"/>
          <p14:tracePt t="16415" x="3189288" y="3455988"/>
          <p14:tracePt t="16416" x="3168650" y="3476625"/>
          <p14:tracePt t="16417" x="3127375" y="3497263"/>
          <p14:tracePt t="16418" x="3106738" y="3497263"/>
          <p14:tracePt t="16419" x="3086100" y="3517900"/>
          <p14:tracePt t="16420" x="3044825" y="3538538"/>
          <p14:tracePt t="16422" x="3024188" y="3538538"/>
          <p14:tracePt t="16423" x="3003550" y="3559175"/>
          <p14:tracePt t="16424" x="2982913" y="3579813"/>
          <p14:tracePt t="16426" x="2962275" y="3600450"/>
          <p14:tracePt t="16428" x="2941638" y="3621088"/>
          <p14:tracePt t="16431" x="2941638" y="3641725"/>
          <p14:tracePt t="16432" x="2941638" y="3662363"/>
          <p14:tracePt t="16433" x="2921000" y="3662363"/>
          <p14:tracePt t="16434" x="2921000" y="3683000"/>
          <p14:tracePt t="16437" x="2921000" y="3703638"/>
          <p14:tracePt t="16439" x="2921000" y="3724275"/>
          <p14:tracePt t="16441" x="2921000" y="3744913"/>
          <p14:tracePt t="16442" x="2921000" y="3765550"/>
          <p14:tracePt t="16443" x="2941638" y="3765550"/>
          <p14:tracePt t="16444" x="2941638" y="3786188"/>
          <p14:tracePt t="16446" x="2962275" y="3806825"/>
          <p14:tracePt t="16448" x="2982913" y="3827463"/>
          <p14:tracePt t="16449" x="2982913" y="3848100"/>
          <p14:tracePt t="16450" x="3003550" y="3848100"/>
          <p14:tracePt t="16451" x="3003550" y="3867150"/>
          <p14:tracePt t="16452" x="3024188" y="3867150"/>
          <p14:tracePt t="16453" x="3024188" y="3887788"/>
          <p14:tracePt t="16454" x="3044825" y="3887788"/>
          <p14:tracePt t="16455" x="3065463" y="3908425"/>
          <p14:tracePt t="16456" x="3086100" y="3929063"/>
          <p14:tracePt t="16458" x="3127375" y="3949700"/>
          <p14:tracePt t="16459" x="3148013" y="3990975"/>
          <p14:tracePt t="16460" x="3168650" y="4011613"/>
          <p14:tracePt t="16461" x="3209925" y="4011613"/>
          <p14:tracePt t="16462" x="3228975" y="4032250"/>
          <p14:tracePt t="16463" x="3249613" y="4052888"/>
          <p14:tracePt t="16464" x="3290888" y="4052888"/>
          <p14:tracePt t="16465" x="3311525" y="4073525"/>
          <p14:tracePt t="16466" x="3332163" y="4094163"/>
          <p14:tracePt t="16467" x="3373438" y="4114800"/>
          <p14:tracePt t="16468" x="3414713" y="4135438"/>
          <p14:tracePt t="16469" x="3455988" y="4135438"/>
          <p14:tracePt t="16470" x="3497263" y="4156075"/>
          <p14:tracePt t="16471" x="3538538" y="4197350"/>
          <p14:tracePt t="16472" x="3579813" y="4217988"/>
          <p14:tracePt t="16473" x="3621088" y="4238625"/>
          <p14:tracePt t="16474" x="3662363" y="4259263"/>
          <p14:tracePt t="16475" x="3722688" y="4259263"/>
          <p14:tracePt t="16477" x="3784600" y="4300538"/>
          <p14:tracePt t="16477" x="3825875" y="4321175"/>
          <p14:tracePt t="16479" x="3887788" y="4321175"/>
          <p14:tracePt t="16479" x="3929063" y="4341813"/>
          <p14:tracePt t="16480" x="3990975" y="4362450"/>
          <p14:tracePt t="16481" x="4073525" y="4381500"/>
          <p14:tracePt t="16482" x="4135438" y="4402138"/>
          <p14:tracePt t="16483" x="4197350" y="4443413"/>
          <p14:tracePt t="16484" x="4257675" y="4464050"/>
          <p14:tracePt t="16485" x="4340225" y="4484688"/>
          <p14:tracePt t="16486" x="4443413" y="4484688"/>
          <p14:tracePt t="16487" x="4525963" y="4505325"/>
          <p14:tracePt t="16488" x="4587875" y="4525963"/>
          <p14:tracePt t="16489" x="4649788" y="4567238"/>
          <p14:tracePt t="16492" x="4916488" y="4608513"/>
          <p14:tracePt t="16493" x="5019675" y="4629150"/>
          <p14:tracePt t="16494" x="5122863" y="4649788"/>
          <p14:tracePt t="16495" x="5224463" y="4670425"/>
          <p14:tracePt t="16496" x="5307013" y="4711700"/>
          <p14:tracePt t="16497" x="5430838" y="4732338"/>
          <p14:tracePt t="16498" x="5554663" y="4773613"/>
          <p14:tracePt t="16499" x="5637213" y="4794250"/>
          <p14:tracePt t="16500" x="5759450" y="4794250"/>
          <p14:tracePt t="16501" x="5862638" y="4814888"/>
          <p14:tracePt t="16502" x="5965825" y="4835525"/>
          <p14:tracePt t="16503" x="6069013" y="4856163"/>
          <p14:tracePt t="16504" x="6191250" y="4876800"/>
          <p14:tracePt t="16505" x="6294438" y="4895850"/>
          <p14:tracePt t="16506" x="6418263" y="4916488"/>
          <p14:tracePt t="16507" x="6542088" y="4937125"/>
          <p14:tracePt t="16508" x="6645275" y="4978400"/>
          <p14:tracePt t="16509" x="6767513" y="4999038"/>
          <p14:tracePt t="16510" x="6891338" y="5019675"/>
          <p14:tracePt t="16511" x="6994525" y="5040313"/>
          <p14:tracePt t="16512" x="7118350" y="5060950"/>
          <p14:tracePt t="16513" x="7261225" y="5081588"/>
          <p14:tracePt t="16514" x="7364413" y="5102225"/>
          <p14:tracePt t="16515" x="7446963" y="5102225"/>
          <p14:tracePt t="16517" x="7591425" y="5102225"/>
          <p14:tracePt t="16517" x="7713663" y="5122863"/>
          <p14:tracePt t="16518" x="7816850" y="5143500"/>
          <p14:tracePt t="16519" x="7940675" y="5164138"/>
          <p14:tracePt t="16520" x="8043863" y="5164138"/>
          <p14:tracePt t="16521" x="8166100" y="5164138"/>
          <p14:tracePt t="16522" x="8248650" y="5184775"/>
          <p14:tracePt t="16523" x="8372475" y="5184775"/>
          <p14:tracePt t="16524" x="8475663" y="5184775"/>
          <p14:tracePt t="16525" x="8599488" y="5205413"/>
          <p14:tracePt t="16526" x="8701088" y="5205413"/>
          <p14:tracePt t="16527" x="8783638" y="5205413"/>
          <p14:tracePt t="16528" x="8866188" y="5205413"/>
          <p14:tracePt t="16529" x="8990013" y="5205413"/>
          <p14:tracePt t="16530" x="9072563" y="5205413"/>
          <p14:tracePt t="16532" x="9174163" y="5205413"/>
          <p14:tracePt t="16532" x="9256713" y="5205413"/>
          <p14:tracePt t="16533" x="9359900" y="5205413"/>
          <p14:tracePt t="16534" x="9442450" y="5205413"/>
          <p14:tracePt t="16535" x="9525000" y="5205413"/>
          <p14:tracePt t="16536" x="9586913" y="5205413"/>
          <p14:tracePt t="16537" x="9667875" y="5205413"/>
          <p14:tracePt t="16538" x="9729788" y="5205413"/>
          <p14:tracePt t="16539" x="9791700" y="5205413"/>
          <p14:tracePt t="16540" x="9853613" y="5205413"/>
          <p14:tracePt t="16541" x="9915525" y="5205413"/>
          <p14:tracePt t="16542" x="9998075" y="5184775"/>
          <p14:tracePt t="16543" x="10059988" y="5164138"/>
          <p14:tracePt t="16544" x="10121900" y="5143500"/>
          <p14:tracePt t="16545" x="10182225" y="5122863"/>
          <p14:tracePt t="16546" x="10244138" y="5122863"/>
          <p14:tracePt t="16547" x="10285413" y="5122863"/>
          <p14:tracePt t="16548" x="10326688" y="5102225"/>
          <p14:tracePt t="16549" x="10367963" y="5081588"/>
          <p14:tracePt t="16550" x="10409238" y="5060950"/>
          <p14:tracePt t="16551" x="10450513" y="5060950"/>
          <p14:tracePt t="16552" x="10491788" y="5040313"/>
          <p14:tracePt t="16553" x="10512425" y="5019675"/>
          <p14:tracePt t="16554" x="10553700" y="5019675"/>
          <p14:tracePt t="16555" x="10574338" y="4999038"/>
          <p14:tracePt t="16557" x="10615613" y="4978400"/>
          <p14:tracePt t="16557" x="10655300" y="4978400"/>
          <p14:tracePt t="16558" x="10675938" y="4937125"/>
          <p14:tracePt t="16559" x="10696575" y="4916488"/>
          <p14:tracePt t="16560" x="10717213" y="4916488"/>
          <p14:tracePt t="16561" x="10737850" y="4895850"/>
          <p14:tracePt t="16562" x="10758488" y="4876800"/>
          <p14:tracePt t="16564" x="10779125" y="4856163"/>
          <p14:tracePt t="16565" x="10799763" y="4835525"/>
          <p14:tracePt t="16566" x="10799763" y="4814888"/>
          <p14:tracePt t="16567" x="10820400" y="4814888"/>
          <p14:tracePt t="16568" x="10820400" y="4794250"/>
          <p14:tracePt t="16569" x="10841038" y="4773613"/>
          <p14:tracePt t="16570" x="10861675" y="4752975"/>
          <p14:tracePt t="16572" x="10861675" y="4732338"/>
          <p14:tracePt t="16572" x="10861675" y="4711700"/>
          <p14:tracePt t="16574" x="10861675" y="4691063"/>
          <p14:tracePt t="16575" x="10861675" y="4670425"/>
          <p14:tracePt t="16576" x="10861675" y="4649788"/>
          <p14:tracePt t="16578" x="10861675" y="4629150"/>
          <p14:tracePt t="16580" x="10861675" y="4608513"/>
          <p14:tracePt t="16582" x="10841038" y="4587875"/>
          <p14:tracePt t="16586" x="10820400" y="4546600"/>
          <p14:tracePt t="16586" x="10820400" y="4525963"/>
          <p14:tracePt t="16587" x="10799763" y="4525963"/>
          <p14:tracePt t="16588" x="10799763" y="4505325"/>
          <p14:tracePt t="16589" x="10779125" y="4484688"/>
          <p14:tracePt t="16590" x="10758488" y="4484688"/>
          <p14:tracePt t="16591" x="10758488" y="4464050"/>
          <p14:tracePt t="16592" x="10737850" y="4464050"/>
          <p14:tracePt t="16593" x="10717213" y="4443413"/>
          <p14:tracePt t="16594" x="10696575" y="4422775"/>
          <p14:tracePt t="16595" x="10675938" y="4422775"/>
          <p14:tracePt t="16597" x="10655300" y="4402138"/>
          <p14:tracePt t="16597" x="10634663" y="4402138"/>
          <p14:tracePt t="16598" x="10574338" y="4381500"/>
          <p14:tracePt t="16599" x="10553700" y="4362450"/>
          <p14:tracePt t="16600" x="10533063" y="4362450"/>
          <p14:tracePt t="16601" x="10491788" y="4362450"/>
          <p14:tracePt t="16602" x="10450513" y="4341813"/>
          <p14:tracePt t="16603" x="10409238" y="4321175"/>
          <p14:tracePt t="16604" x="10367963" y="4300538"/>
          <p14:tracePt t="16605" x="10326688" y="4300538"/>
          <p14:tracePt t="16606" x="10264775" y="4279900"/>
          <p14:tracePt t="16607" x="10223500" y="4259263"/>
          <p14:tracePt t="16608" x="10161588" y="4238625"/>
          <p14:tracePt t="16609" x="10121900" y="4238625"/>
          <p14:tracePt t="16611" x="10080625" y="4217988"/>
          <p14:tracePt t="16611" x="10018713" y="4197350"/>
          <p14:tracePt t="16612" x="9956800" y="4176713"/>
          <p14:tracePt t="16613" x="9874250" y="4176713"/>
          <p14:tracePt t="16614" x="9812338" y="4156075"/>
          <p14:tracePt t="16615" x="9750425" y="4135438"/>
          <p14:tracePt t="16616" x="9688513" y="4114800"/>
          <p14:tracePt t="16617" x="9607550" y="4094163"/>
          <p14:tracePt t="16618" x="9545638" y="4094163"/>
          <p14:tracePt t="16619" x="9483725" y="4073525"/>
          <p14:tracePt t="16620" x="9380538" y="4052888"/>
          <p14:tracePt t="16621" x="9297988" y="4032250"/>
          <p14:tracePt t="16622" x="9215438" y="4011613"/>
          <p14:tracePt t="16623" x="9113838" y="3990975"/>
          <p14:tracePt t="16624" x="9031288" y="3990975"/>
          <p14:tracePt t="16625" x="8907463" y="3970338"/>
          <p14:tracePt t="16626" x="8824913" y="3949700"/>
          <p14:tracePt t="16627" x="8742363" y="3929063"/>
          <p14:tracePt t="16628" x="8640763" y="3908425"/>
          <p14:tracePt t="16629" x="8537575" y="3887788"/>
          <p14:tracePt t="16630" x="8434388" y="3867150"/>
          <p14:tracePt t="16631" x="8331200" y="3848100"/>
          <p14:tracePt t="16632" x="8207375" y="3827463"/>
          <p14:tracePt t="16633" x="8126413" y="3806825"/>
          <p14:tracePt t="16634" x="8002588" y="3806825"/>
          <p14:tracePt t="16635" x="7899400" y="3786188"/>
          <p14:tracePt t="16637" x="7754938" y="3765550"/>
          <p14:tracePt t="16637" x="7653338" y="3744913"/>
          <p14:tracePt t="16638" x="7529513" y="3724275"/>
          <p14:tracePt t="16639" x="7405688" y="3703638"/>
          <p14:tracePt t="16640" x="7281863" y="3683000"/>
          <p14:tracePt t="16641" x="7178675" y="3662363"/>
          <p14:tracePt t="16642" x="7056438" y="3641725"/>
          <p14:tracePt t="16643" x="6911975" y="3621088"/>
          <p14:tracePt t="16644" x="6808788" y="3621088"/>
          <p14:tracePt t="16645" x="6665913" y="3600450"/>
          <p14:tracePt t="16646" x="6542088" y="3579813"/>
          <p14:tracePt t="16647" x="6438900" y="3559175"/>
          <p14:tracePt t="16648" x="6315075" y="3559175"/>
          <p14:tracePt t="16649" x="6172200" y="3538538"/>
          <p14:tracePt t="16650" x="6048375" y="3538538"/>
          <p14:tracePt t="16652" x="5924550" y="3517900"/>
          <p14:tracePt t="16653" x="5821363" y="3517900"/>
          <p14:tracePt t="16653" x="5697538" y="3497263"/>
          <p14:tracePt t="16655" x="5575300" y="3476625"/>
          <p14:tracePt t="16655" x="5472113" y="3476625"/>
          <p14:tracePt t="16656" x="5368925" y="3476625"/>
          <p14:tracePt t="16657" x="5245100" y="3455988"/>
          <p14:tracePt t="16659" x="5143500" y="3455988"/>
          <p14:tracePt t="16659" x="5019675" y="3455988"/>
          <p14:tracePt t="16660" x="4916488" y="3455988"/>
          <p14:tracePt t="16661" x="4792663" y="3455988"/>
          <p14:tracePt t="16662" x="4710113" y="3455988"/>
          <p14:tracePt t="16665" x="4422775" y="3455988"/>
          <p14:tracePt t="16666" x="4340225" y="3455988"/>
          <p14:tracePt t="16667" x="4237038" y="3455988"/>
          <p14:tracePt t="16668" x="4156075" y="3455988"/>
          <p14:tracePt t="16669" x="4073525" y="3455988"/>
          <p14:tracePt t="16670" x="3990975" y="3455988"/>
          <p14:tracePt t="16671" x="3887788" y="3455988"/>
          <p14:tracePt t="16672" x="3805238" y="3455988"/>
          <p14:tracePt t="16673" x="3743325" y="3455988"/>
          <p14:tracePt t="16674" x="3683000" y="3455988"/>
          <p14:tracePt t="16675" x="3621088" y="3455988"/>
          <p14:tracePt t="16677" x="3559175" y="3455988"/>
          <p14:tracePt t="16677" x="3517900" y="3455988"/>
          <p14:tracePt t="16678" x="3455988" y="3455988"/>
          <p14:tracePt t="16679" x="3414713" y="3455988"/>
          <p14:tracePt t="16680" x="3352800" y="3476625"/>
          <p14:tracePt t="16681" x="3311525" y="3476625"/>
          <p14:tracePt t="16682" x="3270250" y="3497263"/>
          <p14:tracePt t="16683" x="3209925" y="3497263"/>
          <p14:tracePt t="16684" x="3168650" y="3497263"/>
          <p14:tracePt t="16685" x="3148013" y="3497263"/>
          <p14:tracePt t="16686" x="3106738" y="3497263"/>
          <p14:tracePt t="16687" x="3065463" y="3517900"/>
          <p14:tracePt t="16688" x="3044825" y="3517900"/>
          <p14:tracePt t="16689" x="3024188" y="3517900"/>
          <p14:tracePt t="16690" x="3003550" y="3538538"/>
          <p14:tracePt t="16691" x="2982913" y="3538538"/>
          <p14:tracePt t="16692" x="2962275" y="3538538"/>
          <p14:tracePt t="16693" x="2941638" y="3559175"/>
          <p14:tracePt t="16695" x="2921000" y="3559175"/>
          <p14:tracePt t="16696" x="2900363" y="3559175"/>
          <p14:tracePt t="16697" x="2900363" y="3579813"/>
          <p14:tracePt t="16698" x="2879725" y="3579813"/>
          <p14:tracePt t="16700" x="2879725" y="3600450"/>
          <p14:tracePt t="16704" x="2879725" y="3621088"/>
          <p14:tracePt t="16708" x="2900363" y="3621088"/>
          <p14:tracePt t="16709" x="2921000" y="3641725"/>
          <p14:tracePt t="16712" x="2941638" y="3641725"/>
          <p14:tracePt t="16713" x="2941638" y="3662363"/>
          <p14:tracePt t="16714" x="2962275" y="3662363"/>
          <p14:tracePt t="16715" x="2962275" y="3683000"/>
          <p14:tracePt t="16717" x="3003550" y="3683000"/>
          <p14:tracePt t="16718" x="3003550" y="3703638"/>
          <p14:tracePt t="16718" x="3024188" y="3703638"/>
          <p14:tracePt t="16719" x="3065463" y="3703638"/>
          <p14:tracePt t="16720" x="3086100" y="3724275"/>
          <p14:tracePt t="16721" x="3106738" y="3724275"/>
          <p14:tracePt t="16722" x="3148013" y="3744913"/>
          <p14:tracePt t="16723" x="3168650" y="3744913"/>
          <p14:tracePt t="16724" x="3209925" y="3765550"/>
          <p14:tracePt t="16725" x="3249613" y="3765550"/>
          <p14:tracePt t="16726" x="3270250" y="3765550"/>
          <p14:tracePt t="16727" x="3311525" y="3786188"/>
          <p14:tracePt t="16728" x="3352800" y="3806825"/>
          <p14:tracePt t="16729" x="3394075" y="3806825"/>
          <p14:tracePt t="16730" x="3435350" y="3827463"/>
          <p14:tracePt t="16732" x="3476625" y="3827463"/>
          <p14:tracePt t="16732" x="3517900" y="3848100"/>
          <p14:tracePt t="16733" x="3559175" y="3867150"/>
          <p14:tracePt t="16734" x="3621088" y="3867150"/>
          <p14:tracePt t="16735" x="3641725" y="3867150"/>
          <p14:tracePt t="16736" x="3703638" y="3867150"/>
          <p14:tracePt t="16737" x="3763963" y="3887788"/>
          <p14:tracePt t="16738" x="3805238" y="3887788"/>
          <p14:tracePt t="16739" x="3846513" y="3908425"/>
          <p14:tracePt t="16740" x="3908425" y="3929063"/>
          <p14:tracePt t="16741" x="3970338" y="3929063"/>
          <p14:tracePt t="16742" x="4011613" y="3929063"/>
          <p14:tracePt t="16746" x="4197350" y="3970338"/>
          <p14:tracePt t="16746" x="4257675" y="3970338"/>
          <p14:tracePt t="16747" x="4319588" y="3990975"/>
          <p14:tracePt t="16748" x="4360863" y="3990975"/>
          <p14:tracePt t="16749" x="4422775" y="3990975"/>
          <p14:tracePt t="16750" x="4505325" y="3990975"/>
          <p14:tracePt t="16751" x="4546600" y="4011613"/>
          <p14:tracePt t="16752" x="4629150" y="4032250"/>
          <p14:tracePt t="16753" x="4670425" y="4032250"/>
          <p14:tracePt t="16754" x="4751388" y="4052888"/>
          <p14:tracePt t="16755" x="4813300" y="4052888"/>
          <p14:tracePt t="16757" x="4875213" y="4052888"/>
          <p14:tracePt t="16757" x="4937125" y="4052888"/>
          <p14:tracePt t="16758" x="5019675" y="4073525"/>
          <p14:tracePt t="16759" x="5081588" y="4073525"/>
          <p14:tracePt t="16760" x="5143500" y="4094163"/>
          <p14:tracePt t="16761" x="5203825" y="4094163"/>
          <p14:tracePt t="16762" x="5265738" y="4114800"/>
          <p14:tracePt t="16763" x="5348288" y="4114800"/>
          <p14:tracePt t="16764" x="5410200" y="4114800"/>
          <p14:tracePt t="16765" x="5472113" y="4114800"/>
          <p14:tracePt t="16766" x="5534025" y="4114800"/>
          <p14:tracePt t="16767" x="5616575" y="4135438"/>
          <p14:tracePt t="16768" x="5678488" y="4135438"/>
          <p14:tracePt t="16769" x="5738813" y="4135438"/>
          <p14:tracePt t="16770" x="5800725" y="4135438"/>
          <p14:tracePt t="16771" x="5862638" y="4156075"/>
          <p14:tracePt t="16772" x="5924550" y="4156075"/>
          <p14:tracePt t="16773" x="5986463" y="4156075"/>
          <p14:tracePt t="16774" x="6027738" y="4156075"/>
          <p14:tracePt t="16775" x="6110288" y="4156075"/>
          <p14:tracePt t="16776" x="6172200" y="4156075"/>
          <p14:tracePt t="16777" x="6211888" y="4156075"/>
          <p14:tracePt t="16778" x="6273800" y="4176713"/>
          <p14:tracePt t="16779" x="6335713" y="4176713"/>
          <p14:tracePt t="16780" x="6397625" y="4176713"/>
          <p14:tracePt t="16782" x="6459538" y="4176713"/>
          <p14:tracePt t="16782" x="6500813" y="4176713"/>
          <p14:tracePt t="16787" x="6684963" y="4176713"/>
          <p14:tracePt t="16789" x="6788150" y="4176713"/>
          <p14:tracePt t="16790" x="6829425" y="4176713"/>
          <p14:tracePt t="16790" x="6870700" y="4176713"/>
          <p14:tracePt t="16791" x="6911975" y="4176713"/>
          <p14:tracePt t="16792" x="6932613" y="4176713"/>
          <p14:tracePt t="16793" x="6973888" y="4176713"/>
          <p14:tracePt t="16794" x="7015163" y="4176713"/>
          <p14:tracePt t="16795" x="7056438" y="4176713"/>
          <p14:tracePt t="16797" x="7077075" y="4176713"/>
          <p14:tracePt t="16798" x="7097713" y="4176713"/>
          <p14:tracePt t="16798" x="7138988" y="4176713"/>
          <p14:tracePt t="16801" x="7178675" y="4156075"/>
          <p14:tracePt t="16801" x="7219950" y="4156075"/>
          <p14:tracePt t="16802" x="7240588" y="4156075"/>
          <p14:tracePt t="16804" x="7281863" y="4156075"/>
          <p14:tracePt t="16805" x="7281863" y="4135438"/>
          <p14:tracePt t="16806" x="7302500" y="4135438"/>
          <p14:tracePt t="16808" x="7323138" y="4135438"/>
          <p14:tracePt t="16809" x="7343775" y="4135438"/>
          <p14:tracePt t="16811" x="7364413" y="4114800"/>
          <p14:tracePt t="16814" x="7385050" y="4094163"/>
          <p14:tracePt t="16826" x="7385050" y="4073525"/>
          <p14:tracePt t="16830" x="7364413" y="4073525"/>
          <p14:tracePt t="16832" x="7364413" y="4052888"/>
          <p14:tracePt t="16834" x="7343775" y="4052888"/>
          <p14:tracePt t="16835" x="7323138" y="4052888"/>
          <p14:tracePt t="16838" x="7302500" y="4052888"/>
          <p14:tracePt t="16840" x="7281863" y="4032250"/>
          <p14:tracePt t="16842" x="7261225" y="4011613"/>
          <p14:tracePt t="16843" x="7240588" y="4011613"/>
          <p14:tracePt t="16845" x="7219950" y="4011613"/>
          <p14:tracePt t="16846" x="7199313" y="4011613"/>
          <p14:tracePt t="16847" x="7178675" y="4011613"/>
          <p14:tracePt t="16848" x="7159625" y="3990975"/>
          <p14:tracePt t="16849" x="7138988" y="3990975"/>
          <p14:tracePt t="16850" x="7118350" y="3990975"/>
          <p14:tracePt t="16852" x="7097713" y="3990975"/>
          <p14:tracePt t="16852" x="7077075" y="3990975"/>
          <p14:tracePt t="16853" x="7056438" y="3990975"/>
          <p14:tracePt t="16854" x="7035800" y="3970338"/>
          <p14:tracePt t="16855" x="7015163" y="3970338"/>
          <p14:tracePt t="16856" x="6973888" y="3949700"/>
          <p14:tracePt t="16857" x="6953250" y="3949700"/>
          <p14:tracePt t="16858" x="6932613" y="3949700"/>
          <p14:tracePt t="16859" x="6911975" y="3949700"/>
          <p14:tracePt t="16860" x="6870700" y="3949700"/>
          <p14:tracePt t="16861" x="6829425" y="3949700"/>
          <p14:tracePt t="16862" x="6808788" y="3929063"/>
          <p14:tracePt t="16863" x="6767513" y="3929063"/>
          <p14:tracePt t="16864" x="6746875" y="3929063"/>
          <p14:tracePt t="16865" x="6726238" y="3908425"/>
          <p14:tracePt t="16866" x="6705600" y="3908425"/>
          <p14:tracePt t="16867" x="6665913" y="3908425"/>
          <p14:tracePt t="16868" x="6645275" y="3908425"/>
          <p14:tracePt t="16869" x="6624638" y="3908425"/>
          <p14:tracePt t="16870" x="6583363" y="3908425"/>
          <p14:tracePt t="16871" x="6562725" y="3908425"/>
          <p14:tracePt t="16872" x="6542088" y="3887788"/>
          <p14:tracePt t="16873" x="6500813" y="3887788"/>
          <p14:tracePt t="16874" x="6459538" y="3887788"/>
          <p14:tracePt t="16875" x="6438900" y="3867150"/>
          <p14:tracePt t="16877" x="6418263" y="3867150"/>
          <p14:tracePt t="16877" x="6376988" y="3867150"/>
          <p14:tracePt t="16878" x="6356350" y="3867150"/>
          <p14:tracePt t="16879" x="6335713" y="3867150"/>
          <p14:tracePt t="16880" x="6294438" y="3867150"/>
          <p14:tracePt t="16881" x="6273800" y="3867150"/>
          <p14:tracePt t="16882" x="6253163" y="3867150"/>
          <p14:tracePt t="16883" x="6232525" y="3848100"/>
          <p14:tracePt t="16884" x="6211888" y="3848100"/>
          <p14:tracePt t="16885" x="6191250" y="3848100"/>
          <p14:tracePt t="16886" x="6172200" y="3848100"/>
          <p14:tracePt t="16887" x="6151563" y="3848100"/>
          <p14:tracePt t="16888" x="6130925" y="3827463"/>
          <p14:tracePt t="16889" x="6089650" y="3827463"/>
          <p14:tracePt t="16891" x="6069013" y="3827463"/>
          <p14:tracePt t="16892" x="6048375" y="3827463"/>
          <p14:tracePt t="16894" x="6027738" y="3827463"/>
          <p14:tracePt t="16895" x="6007100" y="3827463"/>
          <p14:tracePt t="16897" x="5986463" y="3827463"/>
          <p14:tracePt t="16898" x="5965825" y="3827463"/>
          <p14:tracePt t="16899" x="5945188" y="3827463"/>
          <p14:tracePt t="16900" x="5945188" y="3806825"/>
          <p14:tracePt t="16902" x="5924550" y="3806825"/>
          <p14:tracePt t="16904" x="5903913" y="3806825"/>
          <p14:tracePt t="16950" x="5924550" y="3806825"/>
          <p14:tracePt t="16953" x="5945188" y="3806825"/>
          <p14:tracePt t="16955" x="5965825" y="3806825"/>
          <p14:tracePt t="16958" x="5986463" y="3806825"/>
          <p14:tracePt t="16961" x="6007100" y="3806825"/>
          <p14:tracePt t="16964" x="6027738" y="3806825"/>
          <p14:tracePt t="16965" x="6048375" y="3806825"/>
          <p14:tracePt t="16967" x="6069013" y="3806825"/>
          <p14:tracePt t="16970" x="6089650" y="3806825"/>
          <p14:tracePt t="16973" x="6110288" y="3806825"/>
          <p14:tracePt t="16974" x="6130925" y="3806825"/>
          <p14:tracePt t="16977" x="6151563" y="3806825"/>
          <p14:tracePt t="16978" x="6151563" y="3827463"/>
          <p14:tracePt t="16979" x="6172200" y="3827463"/>
          <p14:tracePt t="16982" x="6191250" y="3827463"/>
          <p14:tracePt t="16985" x="6211888" y="3827463"/>
          <p14:tracePt t="16986" x="6211888" y="3848100"/>
          <p14:tracePt t="16988" x="6232525" y="3848100"/>
          <p14:tracePt t="16991" x="6253163" y="3848100"/>
          <p14:tracePt t="16999" x="6273800" y="3848100"/>
          <p14:tracePt t="17026" x="6253163" y="3848100"/>
          <p14:tracePt t="17029" x="6232525" y="3848100"/>
          <p14:tracePt t="17033" x="6211888" y="3848100"/>
          <p14:tracePt t="17034" x="6191250" y="3848100"/>
          <p14:tracePt t="17038" x="6172200" y="3848100"/>
          <p14:tracePt t="17040" x="6151563" y="3848100"/>
          <p14:tracePt t="17043" x="6130925" y="3848100"/>
          <p14:tracePt t="17044" x="6110288" y="3848100"/>
          <p14:tracePt t="17047" x="6089650" y="3848100"/>
          <p14:tracePt t="17051" x="6069013" y="3848100"/>
          <p14:tracePt t="17051" x="6048375" y="3827463"/>
          <p14:tracePt t="17052" x="6027738" y="3827463"/>
          <p14:tracePt t="17054" x="6007100" y="3827463"/>
          <p14:tracePt t="17056" x="5986463" y="3827463"/>
          <p14:tracePt t="17058" x="5965825" y="3806825"/>
          <p14:tracePt t="17059" x="5945188" y="3806825"/>
          <p14:tracePt t="17060" x="5924550" y="3806825"/>
          <p14:tracePt t="17061" x="5903913" y="3806825"/>
          <p14:tracePt t="17062" x="5883275" y="3806825"/>
          <p14:tracePt t="17064" x="5862638" y="3806825"/>
          <p14:tracePt t="17065" x="5862638" y="3786188"/>
          <p14:tracePt t="17066" x="5842000" y="3786188"/>
          <p14:tracePt t="17068" x="5821363" y="3786188"/>
          <p14:tracePt t="17069" x="5800725" y="3786188"/>
          <p14:tracePt t="17070" x="5780088" y="3786188"/>
          <p14:tracePt t="17071" x="5780088" y="3765550"/>
          <p14:tracePt t="17072" x="5759450" y="3765550"/>
          <p14:tracePt t="17073" x="5738813" y="3765550"/>
          <p14:tracePt t="17074" x="5718175" y="3765550"/>
          <p14:tracePt t="17079" x="5657850" y="3744913"/>
          <p14:tracePt t="17081" x="5637213" y="3744913"/>
          <p14:tracePt t="17081" x="5616575" y="3744913"/>
          <p14:tracePt t="17084" x="5595938" y="3744913"/>
          <p14:tracePt t="17084" x="5575300" y="3744913"/>
          <p14:tracePt t="17085" x="5554663" y="3744913"/>
          <p14:tracePt t="17087" x="5534025" y="3744913"/>
          <p14:tracePt t="17088" x="5513388" y="3744913"/>
          <p14:tracePt t="17089" x="5492750" y="3744913"/>
          <p14:tracePt t="17090" x="5492750" y="3765550"/>
          <p14:tracePt t="17091" x="5472113" y="3765550"/>
          <p14:tracePt t="17093" x="5451475" y="3786188"/>
          <p14:tracePt t="17094" x="5430838" y="3786188"/>
          <p14:tracePt t="17096" x="5410200" y="3806825"/>
          <p14:tracePt t="17097" x="5389563" y="3806825"/>
          <p14:tracePt t="17098" x="5368925" y="3827463"/>
          <p14:tracePt t="17099" x="5348288" y="3827463"/>
          <p14:tracePt t="17101" x="5327650" y="3827463"/>
          <p14:tracePt t="17102" x="5307013" y="3848100"/>
          <p14:tracePt t="17104" x="5286375" y="3867150"/>
          <p14:tracePt t="17106" x="5245100" y="3887788"/>
          <p14:tracePt t="17108" x="5224463" y="3908425"/>
          <p14:tracePt t="17111" x="5203825" y="3929063"/>
          <p14:tracePt t="17113" x="5184775" y="3929063"/>
          <p14:tracePt t="17442" x="5143500" y="3929063"/>
          <p14:tracePt t="17447" x="5143500" y="3908425"/>
          <p14:tracePt t="17448" x="5122863" y="3908425"/>
          <p14:tracePt t="17451" x="5122863" y="3887788"/>
          <p14:tracePt t="17451" x="5102225" y="3887788"/>
          <p14:tracePt t="17453" x="5081588" y="3887788"/>
          <p14:tracePt t="17455" x="5060950" y="3887788"/>
          <p14:tracePt t="17456" x="5040313" y="3887788"/>
          <p14:tracePt t="17457" x="5019675" y="3887788"/>
          <p14:tracePt t="17459" x="4999038" y="3867150"/>
          <p14:tracePt t="17461" x="4978400" y="3867150"/>
          <p14:tracePt t="17463" x="4957763" y="3848100"/>
          <p14:tracePt t="17465" x="4937125" y="3848100"/>
          <p14:tracePt t="17468" x="4916488" y="3827463"/>
          <p14:tracePt t="17471" x="4895850" y="3827463"/>
          <p14:tracePt t="17472" x="4895850" y="3806825"/>
          <p14:tracePt t="17473" x="4875213" y="3806825"/>
          <p14:tracePt t="17475" x="4854575" y="3786188"/>
          <p14:tracePt t="17478" x="4833938" y="3786188"/>
          <p14:tracePt t="17479" x="4833938" y="3765550"/>
          <p14:tracePt t="17481" x="4813300" y="3765550"/>
          <p14:tracePt t="17482" x="4792663" y="3765550"/>
          <p14:tracePt t="17484" x="4772025" y="3744913"/>
          <p14:tracePt t="17487" x="4751388" y="3724275"/>
          <p14:tracePt t="17490" x="4751388" y="3703638"/>
          <p14:tracePt t="17491" x="4730750" y="3703638"/>
          <p14:tracePt t="17494" x="4730750" y="3683000"/>
          <p14:tracePt t="17496" x="4710113" y="3683000"/>
          <p14:tracePt t="17497" x="4691063" y="3683000"/>
          <p14:tracePt t="17498" x="4691063" y="3662363"/>
          <p14:tracePt t="17504" x="4670425" y="3641725"/>
          <p14:tracePt t="17506" x="4670425" y="3621088"/>
          <p14:tracePt t="17510" x="4649788" y="3621088"/>
          <p14:tracePt t="17513" x="4649788" y="3600450"/>
          <p14:tracePt t="17519" x="4629150" y="3600450"/>
          <p14:tracePt t="17523" x="4608513" y="3600450"/>
          <p14:tracePt t="17543" x="4587875" y="3579813"/>
          <p14:tracePt t="18082" x="4608513" y="3579813"/>
          <p14:tracePt t="18086" x="4629150" y="3579813"/>
          <p14:tracePt t="18089" x="4649788" y="3579813"/>
          <p14:tracePt t="18093" x="4670425" y="3579813"/>
          <p14:tracePt t="18096" x="4691063" y="3579813"/>
          <p14:tracePt t="18098" x="4710113" y="3579813"/>
          <p14:tracePt t="18101" x="4730750" y="3579813"/>
          <p14:tracePt t="18106" x="4751388" y="3579813"/>
          <p14:tracePt t="18107" x="4751388" y="3600450"/>
          <p14:tracePt t="18110" x="4772025" y="3600450"/>
          <p14:tracePt t="18113" x="4792663" y="3600450"/>
          <p14:tracePt t="18118" x="4813300" y="3600450"/>
          <p14:tracePt t="18125" x="4833938" y="3600450"/>
          <p14:tracePt t="18133" x="4854575" y="3600450"/>
          <p14:tracePt t="18139" x="4875213" y="3600450"/>
          <p14:tracePt t="18152" x="4895850" y="3600450"/>
          <p14:tracePt t="18163" x="4916488" y="3600450"/>
          <p14:tracePt t="18174" x="4937125" y="3600450"/>
          <p14:tracePt t="18176" x="4957763" y="3600450"/>
          <p14:tracePt t="18178" x="4957763" y="3621088"/>
          <p14:tracePt t="18186" x="4978400" y="3621088"/>
          <p14:tracePt t="18191" x="4999038" y="3621088"/>
          <p14:tracePt t="18191" x="4999038" y="3641725"/>
          <p14:tracePt t="18194" x="5019675" y="3641725"/>
          <p14:tracePt t="18199" x="5040313" y="3641725"/>
          <p14:tracePt t="18205" x="5060950" y="3641725"/>
          <p14:tracePt t="18213" x="5081588" y="3662363"/>
          <p14:tracePt t="18222" x="5102225" y="3662363"/>
          <p14:tracePt t="18227" x="5122863" y="3662363"/>
          <p14:tracePt t="18240" x="5143500" y="3683000"/>
          <p14:tracePt t="18253" x="5164138" y="3683000"/>
          <p14:tracePt t="18267" x="5184775" y="3683000"/>
          <p14:tracePt t="18270" x="5184775" y="3703638"/>
          <p14:tracePt t="18273" x="5203825" y="3703638"/>
          <p14:tracePt t="18279" x="5224463" y="3703638"/>
          <p14:tracePt t="18280" x="5224463" y="3724275"/>
          <p14:tracePt t="18287" x="5245100" y="3724275"/>
          <p14:tracePt t="18293" x="5265738" y="3724275"/>
          <p14:tracePt t="18301" x="5286375" y="3744913"/>
          <p14:tracePt t="18304" x="5307013" y="3744913"/>
          <p14:tracePt t="18310" x="5327650" y="3744913"/>
          <p14:tracePt t="18314" x="5348288" y="3744913"/>
          <p14:tracePt t="18318" x="5368925" y="3744913"/>
          <p14:tracePt t="18320" x="5389563" y="3765550"/>
          <p14:tracePt t="18324" x="5410200" y="3765550"/>
          <p14:tracePt t="18327" x="5430838" y="3765550"/>
          <p14:tracePt t="18331" x="5451475" y="3765550"/>
          <p14:tracePt t="18332" x="5472113" y="3765550"/>
          <p14:tracePt t="18335" x="5492750" y="3765550"/>
          <p14:tracePt t="18339" x="5513388" y="3765550"/>
          <p14:tracePt t="18341" x="5534025" y="3786188"/>
          <p14:tracePt t="18342" x="5554663" y="3786188"/>
          <p14:tracePt t="18345" x="5575300" y="3786188"/>
          <p14:tracePt t="18347" x="5595938" y="3786188"/>
          <p14:tracePt t="18350" x="5616575" y="3786188"/>
          <p14:tracePt t="18351" x="5637213" y="3786188"/>
          <p14:tracePt t="18354" x="5657850" y="3786188"/>
          <p14:tracePt t="18356" x="5678488" y="3806825"/>
          <p14:tracePt t="18359" x="5718175" y="3806825"/>
          <p14:tracePt t="18362" x="5738813" y="3806825"/>
          <p14:tracePt t="18364" x="5759450" y="3806825"/>
          <p14:tracePt t="18366" x="5780088" y="3806825"/>
          <p14:tracePt t="18368" x="5800725" y="3806825"/>
          <p14:tracePt t="18369" x="5821363" y="3806825"/>
          <p14:tracePt t="18371" x="5842000" y="3806825"/>
          <p14:tracePt t="18374" x="5862638" y="3806825"/>
          <p14:tracePt t="18376" x="5883275" y="3806825"/>
          <p14:tracePt t="18377" x="5903913" y="3806825"/>
          <p14:tracePt t="18379" x="5924550" y="3806825"/>
          <p14:tracePt t="18381" x="5945188" y="3806825"/>
          <p14:tracePt t="18384" x="5965825" y="3806825"/>
          <p14:tracePt t="18385" x="5986463" y="3806825"/>
          <p14:tracePt t="18386" x="6007100" y="3806825"/>
          <p14:tracePt t="18388" x="6027738" y="3806825"/>
          <p14:tracePt t="18389" x="6048375" y="3806825"/>
          <p14:tracePt t="18391" x="6069013" y="3806825"/>
          <p14:tracePt t="18393" x="6089650" y="3806825"/>
          <p14:tracePt t="18395" x="6110288" y="3806825"/>
          <p14:tracePt t="18397" x="6130925" y="3806825"/>
          <p14:tracePt t="18398" x="6151563" y="3806825"/>
          <p14:tracePt t="18399" x="6172200" y="3806825"/>
          <p14:tracePt t="18401" x="6191250" y="3806825"/>
          <p14:tracePt t="18402" x="6211888" y="3806825"/>
          <p14:tracePt t="18405" x="6232525" y="3806825"/>
          <p14:tracePt t="18407" x="6253163" y="3806825"/>
          <p14:tracePt t="18409" x="6273800" y="3806825"/>
          <p14:tracePt t="18411" x="6294438" y="3806825"/>
          <p14:tracePt t="18412" x="6315075" y="3806825"/>
          <p14:tracePt t="18414" x="6335713" y="3806825"/>
          <p14:tracePt t="18417" x="6356350" y="3806825"/>
          <p14:tracePt t="18418" x="6376988" y="3806825"/>
          <p14:tracePt t="18420" x="6397625" y="3806825"/>
          <p14:tracePt t="18424" x="6418263" y="3806825"/>
          <p14:tracePt t="18426" x="6438900" y="3806825"/>
          <p14:tracePt t="18427" x="6459538" y="3806825"/>
          <p14:tracePt t="18433" x="6480175" y="3806825"/>
          <p14:tracePt t="18440" x="6500813" y="3806825"/>
          <p14:tracePt t="18446" x="6521450" y="3806825"/>
          <p14:tracePt t="18451" x="6542088" y="3806825"/>
          <p14:tracePt t="18455" x="6542088" y="3827463"/>
          <p14:tracePt t="18460" x="6542088" y="3848100"/>
          <p14:tracePt t="18464" x="6542088" y="3867150"/>
          <p14:tracePt t="18468" x="6542088" y="3887788"/>
          <p14:tracePt t="18470" x="6542088" y="3908425"/>
          <p14:tracePt t="18474" x="6542088" y="3929063"/>
          <p14:tracePt t="18480" x="6521450" y="3929063"/>
          <p14:tracePt t="18484" x="6500813" y="3929063"/>
          <p14:tracePt t="18485" x="6500813" y="3949700"/>
          <p14:tracePt t="18487" x="6480175" y="3949700"/>
          <p14:tracePt t="18488" x="6459538" y="3949700"/>
          <p14:tracePt t="18491" x="6438900" y="3949700"/>
          <p14:tracePt t="18493" x="6438900" y="3970338"/>
          <p14:tracePt t="18496" x="6418263" y="3970338"/>
          <p14:tracePt t="18498" x="6418263" y="3990975"/>
          <p14:tracePt t="18502" x="6397625" y="3990975"/>
          <p14:tracePt t="18505" x="6397625" y="4011613"/>
          <p14:tracePt t="18505" x="6376988" y="4011613"/>
          <p14:tracePt t="18506" x="6356350" y="4032250"/>
          <p14:tracePt t="18843" x="6376988" y="4032250"/>
          <p14:tracePt t="18851" x="6397625" y="4032250"/>
          <p14:tracePt t="18854" x="6418263" y="4011613"/>
          <p14:tracePt t="18858" x="6438900" y="4011613"/>
          <p14:tracePt t="18861" x="6438900" y="3990975"/>
          <p14:tracePt t="18865" x="6438900" y="3970338"/>
          <p14:tracePt t="18868" x="6459538" y="3970338"/>
          <p14:tracePt t="18869" x="6480175" y="3949700"/>
          <p14:tracePt t="18875" x="6480175" y="3929063"/>
          <p14:tracePt t="18879" x="6500813" y="3929063"/>
          <p14:tracePt t="18883" x="6500813" y="3908425"/>
          <p14:tracePt t="18886" x="6521450" y="3908425"/>
          <p14:tracePt t="18887" x="6521450" y="3887788"/>
          <p14:tracePt t="22811" x="6542088" y="3887788"/>
          <p14:tracePt t="22822" x="6562725" y="3908425"/>
          <p14:tracePt t="22830" x="6583363" y="3908425"/>
          <p14:tracePt t="22841" x="6583363" y="3929063"/>
          <p14:tracePt t="22845" x="6604000" y="3929063"/>
          <p14:tracePt t="23006" x="6624638" y="3929063"/>
          <p14:tracePt t="23024" x="6645275" y="3949700"/>
          <p14:tracePt t="23051" x="6665913" y="3949700"/>
          <p14:tracePt t="23076" x="6684963" y="3949700"/>
          <p14:tracePt t="23339" x="6684963" y="3970338"/>
          <p14:tracePt t="23346" x="6684963" y="3990975"/>
          <p14:tracePt t="23376" x="6684963" y="4011613"/>
          <p14:tracePt t="23447" x="6684963" y="4032250"/>
          <p14:tracePt t="23518" x="6684963" y="4052888"/>
          <p14:tracePt t="23554" x="6684963" y="4073525"/>
          <p14:tracePt t="23604" x="6705600" y="4073525"/>
          <p14:tracePt t="23615" x="6726238" y="4073525"/>
          <p14:tracePt t="23621" x="6726238" y="4094163"/>
          <p14:tracePt t="23659" x="6746875" y="4094163"/>
          <p14:tracePt t="23696" x="6767513" y="4094163"/>
          <p14:tracePt t="23816" x="6767513" y="4114800"/>
          <p14:tracePt t="23833" x="6746875" y="4135438"/>
          <p14:tracePt t="23838" x="6746875" y="4156075"/>
          <p14:tracePt t="23840" x="6726238" y="4156075"/>
          <p14:tracePt t="23843" x="6705600" y="4156075"/>
          <p14:tracePt t="23848" x="6684963" y="4156075"/>
          <p14:tracePt t="23851" x="6684963" y="4176713"/>
          <p14:tracePt t="23853" x="6665913" y="4176713"/>
          <p14:tracePt t="23858" x="6645275" y="4176713"/>
          <p14:tracePt t="23859" x="6645275" y="4197350"/>
          <p14:tracePt t="23860" x="6624638" y="4197350"/>
          <p14:tracePt t="23866" x="6604000" y="4197350"/>
          <p14:tracePt t="23868" x="6583363" y="4197350"/>
          <p14:tracePt t="23870" x="6583363" y="4217988"/>
          <p14:tracePt t="23872" x="6562725" y="4217988"/>
          <p14:tracePt t="23873" x="6542088" y="4217988"/>
          <p14:tracePt t="23877" x="6521450" y="4238625"/>
          <p14:tracePt t="23881" x="6500813" y="4238625"/>
          <p14:tracePt t="23884" x="6480175" y="4238625"/>
          <p14:tracePt t="23886" x="6459538" y="4238625"/>
          <p14:tracePt t="23889" x="6438900" y="4238625"/>
          <p14:tracePt t="23892" x="6418263" y="4238625"/>
          <p14:tracePt t="23894" x="6418263" y="4259263"/>
          <p14:tracePt t="23896" x="6397625" y="4259263"/>
          <p14:tracePt t="23898" x="6376988" y="4259263"/>
          <p14:tracePt t="23899" x="6356350" y="4259263"/>
          <p14:tracePt t="23904" x="6335713" y="4259263"/>
          <p14:tracePt t="23906" x="6315075" y="4259263"/>
          <p14:tracePt t="23909" x="6294438" y="4259263"/>
          <p14:tracePt t="23912" x="6273800" y="4259263"/>
          <p14:tracePt t="23915" x="6253163" y="4259263"/>
          <p14:tracePt t="23919" x="6232525" y="4259263"/>
          <p14:tracePt t="23923" x="6211888" y="4259263"/>
          <p14:tracePt t="23924" x="6191250" y="4259263"/>
          <p14:tracePt t="23926" x="6191250" y="4279900"/>
          <p14:tracePt t="23928" x="6172200" y="4279900"/>
          <p14:tracePt t="23934" x="6151563" y="4279900"/>
          <p14:tracePt t="23938" x="6130925" y="4279900"/>
          <p14:tracePt t="23940" x="6110288" y="4279900"/>
          <p14:tracePt t="23946" x="6089650" y="4279900"/>
          <p14:tracePt t="23955" x="6069013" y="4279900"/>
          <p14:tracePt t="23959" x="6048375" y="4279900"/>
          <p14:tracePt t="23961" x="6027738" y="4279900"/>
          <p14:tracePt t="23968" x="6007100" y="4279900"/>
          <p14:tracePt t="23972" x="6007100" y="4300538"/>
          <p14:tracePt t="23973" x="5986463" y="4300538"/>
          <p14:tracePt t="23985" x="5965825" y="4300538"/>
          <p14:tracePt t="24008" x="5965825" y="4321175"/>
          <p14:tracePt t="24026" x="5945188" y="4321175"/>
          <p14:tracePt t="24029" x="5945188" y="4341813"/>
          <p14:tracePt t="24040" x="5945188" y="4362450"/>
          <p14:tracePt t="24045" x="5945188" y="4381500"/>
          <p14:tracePt t="24047" x="5924550" y="4381500"/>
          <p14:tracePt t="24048" x="5924550" y="4402138"/>
          <p14:tracePt t="24052" x="5924550" y="4422775"/>
          <p14:tracePt t="24057" x="5924550" y="4443413"/>
          <p14:tracePt t="24061" x="5924550" y="4464050"/>
          <p14:tracePt t="24062" x="5903913" y="4484688"/>
          <p14:tracePt t="24067" x="5903913" y="4505325"/>
          <p14:tracePt t="24071" x="5903913" y="4525963"/>
          <p14:tracePt t="24075" x="5903913" y="4546600"/>
          <p14:tracePt t="24076" x="5883275" y="4546600"/>
          <p14:tracePt t="24079" x="5883275" y="4567238"/>
          <p14:tracePt t="24081" x="5883275" y="4587875"/>
          <p14:tracePt t="24086" x="5862638" y="4608513"/>
          <p14:tracePt t="24089" x="5862638" y="4629150"/>
          <p14:tracePt t="24094" x="5862638" y="4649788"/>
          <p14:tracePt t="24096" x="5862638" y="4670425"/>
          <p14:tracePt t="24099" x="5862638" y="4691063"/>
          <p14:tracePt t="24102" x="5862638" y="4711700"/>
          <p14:tracePt t="24105" x="5862638" y="4732338"/>
          <p14:tracePt t="24107" x="5862638" y="4752975"/>
          <p14:tracePt t="24110" x="5862638" y="4773613"/>
          <p14:tracePt t="24113" x="5862638" y="4794250"/>
          <p14:tracePt t="24116" x="5862638" y="4814888"/>
          <p14:tracePt t="24119" x="5862638" y="4835525"/>
          <p14:tracePt t="24121" x="5862638" y="4856163"/>
          <p14:tracePt t="24124" x="5862638" y="4876800"/>
          <p14:tracePt t="24126" x="5862638" y="4895850"/>
          <p14:tracePt t="24127" x="5862638" y="4916488"/>
          <p14:tracePt t="24130" x="5862638" y="4937125"/>
          <p14:tracePt t="24133" x="5862638" y="4957763"/>
          <p14:tracePt t="24137" x="5862638" y="4978400"/>
          <p14:tracePt t="24138" x="5862638" y="4999038"/>
          <p14:tracePt t="24142" x="5862638" y="5019675"/>
          <p14:tracePt t="24147" x="5862638" y="5040313"/>
          <p14:tracePt t="24150" x="5862638" y="5060950"/>
          <p14:tracePt t="24152" x="5862638" y="5081588"/>
          <p14:tracePt t="24156" x="5862638" y="5102225"/>
          <p14:tracePt t="24161" x="5862638" y="5122863"/>
          <p14:tracePt t="24164" x="5862638" y="5143500"/>
          <p14:tracePt t="24165" x="5862638" y="5164138"/>
          <p14:tracePt t="24169" x="5883275" y="5184775"/>
          <p14:tracePt t="24173" x="5883275" y="5205413"/>
          <p14:tracePt t="24175" x="5903913" y="5205413"/>
          <p14:tracePt t="24176" x="5903913" y="5226050"/>
          <p14:tracePt t="24179" x="5903913" y="5246688"/>
          <p14:tracePt t="24181" x="5924550" y="5246688"/>
          <p14:tracePt t="24182" x="5924550" y="5267325"/>
          <p14:tracePt t="24186" x="5945188" y="5287963"/>
          <p14:tracePt t="24187" x="5965825" y="5287963"/>
          <p14:tracePt t="24190" x="5965825" y="5308600"/>
          <p14:tracePt t="24191" x="5986463" y="5308600"/>
          <p14:tracePt t="24194" x="5986463" y="5329238"/>
          <p14:tracePt t="24195" x="6007100" y="5329238"/>
          <p14:tracePt t="24199" x="6027738" y="5349875"/>
          <p14:tracePt t="24200" x="6048375" y="5349875"/>
          <p14:tracePt t="24201" x="6048375" y="5370513"/>
          <p14:tracePt t="24202" x="6069013" y="5370513"/>
          <p14:tracePt t="24205" x="6089650" y="5391150"/>
          <p14:tracePt t="24208" x="6110288" y="5391150"/>
          <p14:tracePt t="24210" x="6130925" y="5410200"/>
          <p14:tracePt t="24212" x="6151563" y="5410200"/>
          <p14:tracePt t="24213" x="6151563" y="5430838"/>
          <p14:tracePt t="24214" x="6172200" y="5430838"/>
          <p14:tracePt t="24216" x="6191250" y="5451475"/>
          <p14:tracePt t="24218" x="6211888" y="5451475"/>
          <p14:tracePt t="24219" x="6232525" y="5451475"/>
          <p14:tracePt t="24221" x="6253163" y="5472113"/>
          <p14:tracePt t="24223" x="6273800" y="5472113"/>
          <p14:tracePt t="24224" x="6294438" y="5472113"/>
          <p14:tracePt t="24225" x="6315075" y="5472113"/>
          <p14:tracePt t="24226" x="6335713" y="5492750"/>
          <p14:tracePt t="24227" x="6356350" y="5513388"/>
          <p14:tracePt t="24229" x="6376988" y="5513388"/>
          <p14:tracePt t="24230" x="6397625" y="5513388"/>
          <p14:tracePt t="24231" x="6418263" y="5513388"/>
          <p14:tracePt t="24232" x="6438900" y="5534025"/>
          <p14:tracePt t="24233" x="6480175" y="5534025"/>
          <p14:tracePt t="24234" x="6480175" y="5554663"/>
          <p14:tracePt t="24235" x="6521450" y="5554663"/>
          <p14:tracePt t="24237" x="6542088" y="5554663"/>
          <p14:tracePt t="24238" x="6583363" y="5575300"/>
          <p14:tracePt t="24239" x="6604000" y="5575300"/>
          <p14:tracePt t="24240" x="6645275" y="5575300"/>
          <p14:tracePt t="24241" x="6665913" y="5575300"/>
          <p14:tracePt t="24242" x="6705600" y="5575300"/>
          <p14:tracePt t="24243" x="6726238" y="5595938"/>
          <p14:tracePt t="24244" x="6746875" y="5595938"/>
          <p14:tracePt t="24245" x="6767513" y="5595938"/>
          <p14:tracePt t="24246" x="6829425" y="5616575"/>
          <p14:tracePt t="24247" x="6850063" y="5616575"/>
          <p14:tracePt t="24248" x="6891338" y="5616575"/>
          <p14:tracePt t="24249" x="6911975" y="5616575"/>
          <p14:tracePt t="24250" x="6953250" y="5616575"/>
          <p14:tracePt t="24251" x="6994525" y="5637213"/>
          <p14:tracePt t="24252" x="7035800" y="5637213"/>
          <p14:tracePt t="24253" x="7056438" y="5657850"/>
          <p14:tracePt t="24254" x="7118350" y="5657850"/>
          <p14:tracePt t="24255" x="7159625" y="5657850"/>
          <p14:tracePt t="24256" x="7199313" y="5678488"/>
          <p14:tracePt t="24257" x="7240588" y="5678488"/>
          <p14:tracePt t="24258" x="7281863" y="5678488"/>
          <p14:tracePt t="24259" x="7323138" y="5678488"/>
          <p14:tracePt t="24260" x="7385050" y="5678488"/>
          <p14:tracePt t="24261" x="7426325" y="5678488"/>
          <p14:tracePt t="24262" x="7488238" y="5678488"/>
          <p14:tracePt t="24264" x="7529513" y="5678488"/>
          <p14:tracePt t="24265" x="7591425" y="5699125"/>
          <p14:tracePt t="24265" x="7632700" y="5699125"/>
          <p14:tracePt t="24266" x="7693025" y="5699125"/>
          <p14:tracePt t="24267" x="7754938" y="5699125"/>
          <p14:tracePt t="24268" x="7796213" y="5699125"/>
          <p14:tracePt t="24269" x="7858125" y="5699125"/>
          <p14:tracePt t="24270" x="7920038" y="5699125"/>
          <p14:tracePt t="24271" x="7961313" y="5719763"/>
          <p14:tracePt t="24272" x="8023225" y="5719763"/>
          <p14:tracePt t="24273" x="8105775" y="5719763"/>
          <p14:tracePt t="24274" x="8166100" y="5719763"/>
          <p14:tracePt t="24275" x="8207375" y="5719763"/>
          <p14:tracePt t="24277" x="8269288" y="5719763"/>
          <p14:tracePt t="24277" x="8331200" y="5719763"/>
          <p14:tracePt t="24278" x="8393113" y="5719763"/>
          <p14:tracePt t="24279" x="8455025" y="5719763"/>
          <p14:tracePt t="24280" x="8537575" y="5719763"/>
          <p14:tracePt t="24281" x="8599488" y="5719763"/>
          <p14:tracePt t="24282" x="8659813" y="5719763"/>
          <p14:tracePt t="24283" x="8742363" y="5719763"/>
          <p14:tracePt t="24284" x="8804275" y="5719763"/>
          <p14:tracePt t="24285" x="8866188" y="5719763"/>
          <p14:tracePt t="24286" x="8969375" y="5719763"/>
          <p14:tracePt t="24287" x="9031288" y="5719763"/>
          <p14:tracePt t="24288" x="9093200" y="5719763"/>
          <p14:tracePt t="24289" x="9153525" y="5719763"/>
          <p14:tracePt t="24293" x="9380538" y="5719763"/>
          <p14:tracePt t="24293" x="9463088" y="5719763"/>
          <p14:tracePt t="24294" x="9525000" y="5719763"/>
          <p14:tracePt t="24295" x="9586913" y="5719763"/>
          <p14:tracePt t="24296" x="9667875" y="5719763"/>
          <p14:tracePt t="24297" x="9750425" y="5719763"/>
          <p14:tracePt t="24298" x="9812338" y="5719763"/>
          <p14:tracePt t="24299" x="9894888" y="5719763"/>
          <p14:tracePt t="24300" x="9998075" y="5719763"/>
          <p14:tracePt t="24301" x="10059988" y="5719763"/>
          <p14:tracePt t="24302" x="10121900" y="5719763"/>
          <p14:tracePt t="24304" x="10202863" y="5719763"/>
          <p14:tracePt t="24304" x="10285413" y="5719763"/>
          <p14:tracePt t="24305" x="10347325" y="5719763"/>
          <p14:tracePt t="24306" x="10429875" y="5719763"/>
          <p14:tracePt t="24307" x="10512425" y="5719763"/>
          <p14:tracePt t="24308" x="10594975" y="5719763"/>
          <p14:tracePt t="24309" x="10655300" y="5719763"/>
          <p14:tracePt t="24310" x="10717213" y="5719763"/>
          <p14:tracePt t="24311" x="10799763" y="5719763"/>
          <p14:tracePt t="24312" x="10861675" y="5719763"/>
          <p14:tracePt t="24313" x="10923588" y="5719763"/>
          <p14:tracePt t="24314" x="10985500" y="5719763"/>
          <p14:tracePt t="24315" x="11068050" y="5719763"/>
          <p14:tracePt t="24317" x="11128375" y="5719763"/>
          <p14:tracePt t="24317" x="11190288" y="5719763"/>
          <p14:tracePt t="24318" x="11272838" y="5699125"/>
          <p14:tracePt t="24319" x="11314113" y="5699125"/>
          <p14:tracePt t="24320" x="11376025" y="5699125"/>
          <p14:tracePt t="24321" x="11458575" y="5699125"/>
          <p14:tracePt t="24322" x="11520488" y="5699125"/>
          <p14:tracePt t="24323" x="11582400" y="5699125"/>
          <p14:tracePt t="24324" x="11642725" y="5699125"/>
          <p14:tracePt t="24325" x="11704638" y="5678488"/>
          <p14:tracePt t="24326" x="11745913" y="5678488"/>
          <p14:tracePt t="24327" x="11807825" y="5678488"/>
          <p14:tracePt t="24328" x="11869738" y="5678488"/>
          <p14:tracePt t="24329" x="11931650" y="5678488"/>
          <p14:tracePt t="24330" x="11993563" y="5678488"/>
          <p14:tracePt t="24331" x="12055475" y="5657850"/>
          <p14:tracePt t="24332" x="12115800" y="5657850"/>
          <p14:tracePt t="24333" x="12177713" y="5657850"/>
          <p14:tracePt t="24334" x="12239625" y="5657850"/>
          <p14:tracePt t="24335" x="12280900" y="5637213"/>
          <p14:tracePt t="24336" x="12342813" y="5637213"/>
          <p14:tracePt t="24337" x="12404725" y="5637213"/>
          <p14:tracePt t="24338" x="12446000" y="5616575"/>
          <p14:tracePt t="24339" x="12487275" y="5616575"/>
          <p14:tracePt t="24340" x="12528550" y="5616575"/>
          <p14:tracePt t="24341" x="12569825" y="5616575"/>
          <p14:tracePt t="24342" x="12630150" y="5616575"/>
          <p14:tracePt t="24343" x="12692063" y="5616575"/>
          <p14:tracePt t="24344" x="12733338" y="5595938"/>
          <p14:tracePt t="24345" x="12795250" y="5595938"/>
          <p14:tracePt t="24346" x="12836525" y="5595938"/>
          <p14:tracePt t="24347" x="12877800" y="5575300"/>
          <p14:tracePt t="24348" x="12919075" y="5575300"/>
          <p14:tracePt t="24349" x="12980988" y="5554663"/>
          <p14:tracePt t="24350" x="13022263" y="5554663"/>
          <p14:tracePt t="24351" x="13063538" y="5554663"/>
          <p14:tracePt t="24352" x="13103225" y="5554663"/>
          <p14:tracePt t="24353" x="13144500" y="5534025"/>
          <p14:tracePt t="24354" x="13185775" y="5534025"/>
          <p14:tracePt t="24355" x="13227050" y="5513388"/>
          <p14:tracePt t="24356" x="13288963" y="5513388"/>
          <p14:tracePt t="24357" x="13309600" y="5513388"/>
          <p14:tracePt t="24358" x="13350875" y="5492750"/>
          <p14:tracePt t="24359" x="13371513" y="5492750"/>
          <p14:tracePt t="24360" x="13433425" y="5472113"/>
          <p14:tracePt t="24361" x="13474700" y="5472113"/>
          <p14:tracePt t="24362" x="13495338" y="5451475"/>
          <p14:tracePt t="24363" x="13536613" y="5451475"/>
          <p14:tracePt t="24364" x="13577888" y="5451475"/>
          <p14:tracePt t="24365" x="13617575" y="5430838"/>
          <p14:tracePt t="24366" x="13638213" y="5410200"/>
          <p14:tracePt t="24367" x="13658850" y="5410200"/>
          <p14:tracePt t="24368" x="13720763" y="5391150"/>
          <p14:tracePt t="24369" x="13741400" y="5370513"/>
          <p14:tracePt t="24371" x="13782675" y="5349875"/>
          <p14:tracePt t="24372" x="13823950" y="5349875"/>
          <p14:tracePt t="24372" x="13844588" y="5349875"/>
          <p14:tracePt t="24373" x="13865225" y="5329238"/>
          <p14:tracePt t="24374" x="13906500" y="5308600"/>
          <p14:tracePt t="24375" x="13927138" y="5308600"/>
          <p14:tracePt t="24376" x="13947775" y="5287963"/>
          <p14:tracePt t="24377" x="13989050" y="5267325"/>
          <p14:tracePt t="24378" x="14009688" y="5267325"/>
          <p14:tracePt t="24379" x="14030325" y="5246688"/>
          <p14:tracePt t="24380" x="14071600" y="5226050"/>
          <p14:tracePt t="24381" x="14090650" y="5226050"/>
          <p14:tracePt t="24382" x="14131925" y="5205413"/>
          <p14:tracePt t="24386" x="14214475" y="5164138"/>
          <p14:tracePt t="24386" x="14214475" y="5143500"/>
          <p14:tracePt t="24387" x="14235113" y="5143500"/>
          <p14:tracePt t="24388" x="14255750" y="5122863"/>
          <p14:tracePt t="24389" x="14276388" y="5102225"/>
          <p14:tracePt t="24390" x="14297025" y="5102225"/>
          <p14:tracePt t="24391" x="14317663" y="5081588"/>
          <p14:tracePt t="24392" x="14338300" y="5081588"/>
          <p14:tracePt t="24393" x="14338300" y="5060950"/>
          <p14:tracePt t="24394" x="14358938" y="5060950"/>
          <p14:tracePt t="24395" x="14379575" y="5060950"/>
          <p14:tracePt t="24397" x="14400213" y="5019675"/>
          <p14:tracePt t="24399" x="14420850" y="5019675"/>
          <p14:tracePt t="24400" x="14441488" y="4999038"/>
          <p14:tracePt t="24402" x="14462125" y="4999038"/>
          <p14:tracePt t="24403" x="14482763" y="4978400"/>
          <p14:tracePt t="24407" x="14503400" y="4957763"/>
          <p14:tracePt t="24410" x="14503400" y="4937125"/>
          <p14:tracePt t="24417" x="14503400" y="4916488"/>
          <p14:tracePt t="24424" x="14503400" y="4895850"/>
          <p14:tracePt t="24426" x="14482763" y="4895850"/>
          <p14:tracePt t="24428" x="14462125" y="4876800"/>
          <p14:tracePt t="24431" x="14441488" y="4856163"/>
          <p14:tracePt t="24433" x="14420850" y="4835525"/>
          <p14:tracePt t="24435" x="14400213" y="4835525"/>
          <p14:tracePt t="24437" x="14379575" y="4814888"/>
          <p14:tracePt t="24439" x="14358938" y="4814888"/>
          <p14:tracePt t="24440" x="14358938" y="4794250"/>
          <p14:tracePt t="24440" x="14317663" y="4773613"/>
          <p14:tracePt t="24442" x="14297025" y="4773613"/>
          <p14:tracePt t="24443" x="14255750" y="4752975"/>
          <p14:tracePt t="24444" x="14235113" y="4732338"/>
          <p14:tracePt t="24445" x="14214475" y="4711700"/>
          <p14:tracePt t="24446" x="14173200" y="4711700"/>
          <p14:tracePt t="24447" x="14152563" y="4691063"/>
          <p14:tracePt t="24448" x="14111288" y="4670425"/>
          <p14:tracePt t="24449" x="14071600" y="4649788"/>
          <p14:tracePt t="24453" x="13968413" y="4629150"/>
          <p14:tracePt t="24453" x="13927138" y="4608513"/>
          <p14:tracePt t="24454" x="13885863" y="4608513"/>
          <p14:tracePt t="24455" x="13844588" y="4587875"/>
          <p14:tracePt t="24456" x="13803313" y="4567238"/>
          <p14:tracePt t="24457" x="13741400" y="4546600"/>
          <p14:tracePt t="24458" x="13679488" y="4546600"/>
          <p14:tracePt t="24459" x="13638213" y="4505325"/>
          <p14:tracePt t="24460" x="13596938" y="4484688"/>
          <p14:tracePt t="24461" x="13536613" y="4484688"/>
          <p14:tracePt t="24462" x="13474700" y="4464050"/>
          <p14:tracePt t="24465" x="13350875" y="4402138"/>
          <p14:tracePt t="24466" x="13288963" y="4402138"/>
          <p14:tracePt t="24471" x="12877800" y="4259263"/>
          <p14:tracePt t="24472" x="12815888" y="4238625"/>
          <p14:tracePt t="24473" x="12712700" y="4217988"/>
          <p14:tracePt t="24474" x="12630150" y="4197350"/>
          <p14:tracePt t="24476" x="12549188" y="4176713"/>
          <p14:tracePt t="24478" x="12301538" y="4094163"/>
          <p14:tracePt t="24480" x="12218988" y="4094163"/>
          <p14:tracePt t="24480" x="12096750" y="4073525"/>
          <p14:tracePt t="24481" x="12014200" y="4052888"/>
          <p14:tracePt t="24482" x="11911013" y="4032250"/>
          <p14:tracePt t="24483" x="11828463" y="4011613"/>
          <p14:tracePt t="24484" x="11725275" y="3970338"/>
          <p14:tracePt t="24485" x="11642725" y="3949700"/>
          <p14:tracePt t="24486" x="11520488" y="3929063"/>
          <p14:tracePt t="24488" x="11417300" y="3929063"/>
          <p14:tracePt t="24488" x="11293475" y="3908425"/>
          <p14:tracePt t="24490" x="11210925" y="3887788"/>
          <p14:tracePt t="24491" x="11128375" y="3867150"/>
          <p14:tracePt t="24491" x="11006138" y="3848100"/>
          <p14:tracePt t="24495" x="10574338" y="3765550"/>
          <p14:tracePt t="24496" x="10450513" y="3744913"/>
          <p14:tracePt t="24497" x="10347325" y="3724275"/>
          <p14:tracePt t="24498" x="10223500" y="3703638"/>
          <p14:tracePt t="24499" x="10101263" y="3683000"/>
          <p14:tracePt t="24500" x="9998075" y="3683000"/>
          <p14:tracePt t="24501" x="9874250" y="3683000"/>
          <p14:tracePt t="24502" x="9771063" y="3662363"/>
          <p14:tracePt t="24504" x="9647238" y="3641725"/>
          <p14:tracePt t="24504" x="9525000" y="3621088"/>
          <p14:tracePt t="24506" x="9421813" y="3600450"/>
          <p14:tracePt t="24506" x="9277350" y="3600450"/>
          <p14:tracePt t="24507" x="9174163" y="3579813"/>
          <p14:tracePt t="24508" x="9051925" y="3559175"/>
          <p14:tracePt t="24509" x="8928100" y="3559175"/>
          <p14:tracePt t="24510" x="8804275" y="3559175"/>
          <p14:tracePt t="24511" x="8680450" y="3538538"/>
          <p14:tracePt t="24512" x="8537575" y="3538538"/>
          <p14:tracePt t="24513" x="8434388" y="3517900"/>
          <p14:tracePt t="24514" x="8289925" y="3517900"/>
          <p14:tracePt t="24515" x="8207375" y="3517900"/>
          <p14:tracePt t="24516" x="8064500" y="3497263"/>
          <p14:tracePt t="24517" x="7961313" y="3497263"/>
          <p14:tracePt t="24518" x="7837488" y="3476625"/>
          <p14:tracePt t="24519" x="7693025" y="3476625"/>
          <p14:tracePt t="24520" x="7591425" y="3476625"/>
          <p14:tracePt t="24521" x="7446963" y="3476625"/>
          <p14:tracePt t="24522" x="7343775" y="3476625"/>
          <p14:tracePt t="24523" x="7199313" y="3476625"/>
          <p14:tracePt t="24524" x="7097713" y="3476625"/>
          <p14:tracePt t="24525" x="6953250" y="3476625"/>
          <p14:tracePt t="24526" x="6829425" y="3476625"/>
          <p14:tracePt t="24527" x="6705600" y="3476625"/>
          <p14:tracePt t="24528" x="6624638" y="3476625"/>
          <p14:tracePt t="24529" x="6480175" y="3476625"/>
          <p14:tracePt t="24530" x="6356350" y="3476625"/>
          <p14:tracePt t="24531" x="6232525" y="3476625"/>
          <p14:tracePt t="24532" x="6110288" y="3476625"/>
          <p14:tracePt t="24533" x="5965825" y="3476625"/>
          <p14:tracePt t="24534" x="5862638" y="3497263"/>
          <p14:tracePt t="24535" x="5738813" y="3497263"/>
          <p14:tracePt t="24536" x="5637213" y="3517900"/>
          <p14:tracePt t="24537" x="5492750" y="3517900"/>
          <p14:tracePt t="24538" x="5410200" y="3517900"/>
          <p14:tracePt t="24539" x="5265738" y="3538538"/>
          <p14:tracePt t="24540" x="5184775" y="3559175"/>
          <p14:tracePt t="24541" x="5060950" y="3579813"/>
          <p14:tracePt t="24542" x="4937125" y="3600450"/>
          <p14:tracePt t="24544" x="4833938" y="3621088"/>
          <p14:tracePt t="24544" x="4751388" y="3621088"/>
          <p14:tracePt t="24545" x="4629150" y="3641725"/>
          <p14:tracePt t="24546" x="4546600" y="3641725"/>
          <p14:tracePt t="24547" x="4422775" y="3662363"/>
          <p14:tracePt t="24548" x="4319588" y="3683000"/>
          <p14:tracePt t="24549" x="4197350" y="3703638"/>
          <p14:tracePt t="24550" x="4114800" y="3724275"/>
          <p14:tracePt t="24551" x="4011613" y="3744913"/>
          <p14:tracePt t="24552" x="3929063" y="3765550"/>
          <p14:tracePt t="24553" x="3846513" y="3786188"/>
          <p14:tracePt t="24554" x="3743325" y="3806825"/>
          <p14:tracePt t="24555" x="3662363" y="3806825"/>
          <p14:tracePt t="24561" x="3290888" y="3908425"/>
          <p14:tracePt t="24561" x="3189288" y="3929063"/>
          <p14:tracePt t="24562" x="3127375" y="3949700"/>
          <p14:tracePt t="24563" x="3065463" y="3990975"/>
          <p14:tracePt t="24564" x="3003550" y="3990975"/>
          <p14:tracePt t="24565" x="2962275" y="4011613"/>
          <p14:tracePt t="24566" x="2900363" y="4052888"/>
          <p14:tracePt t="24567" x="2838450" y="4073525"/>
          <p14:tracePt t="24568" x="2797175" y="4094163"/>
          <p14:tracePt t="24569" x="2735263" y="4114800"/>
          <p14:tracePt t="24570" x="2695575" y="4135438"/>
          <p14:tracePt t="24571" x="2654300" y="4156075"/>
          <p14:tracePt t="24572" x="2613025" y="4176713"/>
          <p14:tracePt t="24573" x="2571750" y="4217988"/>
          <p14:tracePt t="24574" x="2530475" y="4238625"/>
          <p14:tracePt t="24575" x="2489200" y="4238625"/>
          <p14:tracePt t="24576" x="2447925" y="4279900"/>
          <p14:tracePt t="24577" x="2427288" y="4300538"/>
          <p14:tracePt t="24578" x="2406650" y="4321175"/>
          <p14:tracePt t="24579" x="2386013" y="4341813"/>
          <p14:tracePt t="24580" x="2344738" y="4362450"/>
          <p14:tracePt t="24581" x="2344738" y="4381500"/>
          <p14:tracePt t="24582" x="2324100" y="4402138"/>
          <p14:tracePt t="24584" x="2324100" y="4422775"/>
          <p14:tracePt t="24584" x="2303463" y="4443413"/>
          <p14:tracePt t="24585" x="2282825" y="4464050"/>
          <p14:tracePt t="24586" x="2282825" y="4505325"/>
          <p14:tracePt t="24587" x="2262188" y="4505325"/>
          <p14:tracePt t="24588" x="2241550" y="4525963"/>
          <p14:tracePt t="24589" x="2241550" y="4546600"/>
          <p14:tracePt t="24591" x="2241550" y="4587875"/>
          <p14:tracePt t="24593" x="2241550" y="4608513"/>
          <p14:tracePt t="24594" x="2241550" y="4629150"/>
          <p14:tracePt t="24595" x="2241550" y="4649788"/>
          <p14:tracePt t="24596" x="2241550" y="4670425"/>
          <p14:tracePt t="24597" x="2262188" y="4691063"/>
          <p14:tracePt t="24598" x="2262188" y="4732338"/>
          <p14:tracePt t="24599" x="2282825" y="4732338"/>
          <p14:tracePt t="24600" x="2303463" y="4752975"/>
          <p14:tracePt t="24601" x="2303463" y="4773613"/>
          <p14:tracePt t="24602" x="2324100" y="4773613"/>
          <p14:tracePt t="24603" x="2324100" y="4794250"/>
          <p14:tracePt t="24604" x="2365375" y="4814888"/>
          <p14:tracePt t="24605" x="2365375" y="4856163"/>
          <p14:tracePt t="24606" x="2406650" y="4856163"/>
          <p14:tracePt t="24607" x="2427288" y="4895850"/>
          <p14:tracePt t="24608" x="2447925" y="4895850"/>
          <p14:tracePt t="24609" x="2489200" y="4937125"/>
          <p14:tracePt t="24610" x="2509838" y="4957763"/>
          <p14:tracePt t="24611" x="2551113" y="4999038"/>
          <p14:tracePt t="24612" x="2592388" y="5019675"/>
          <p14:tracePt t="24613" x="2633663" y="5040313"/>
          <p14:tracePt t="24614" x="2674938" y="5060950"/>
          <p14:tracePt t="24615" x="2716213" y="5081588"/>
          <p14:tracePt t="24616" x="2755900" y="5122863"/>
          <p14:tracePt t="24617" x="2797175" y="5143500"/>
          <p14:tracePt t="24618" x="2838450" y="5164138"/>
          <p14:tracePt t="24619" x="2921000" y="5184775"/>
          <p14:tracePt t="24620" x="2962275" y="5205413"/>
          <p14:tracePt t="24621" x="3003550" y="5246688"/>
          <p14:tracePt t="24622" x="3065463" y="5267325"/>
          <p14:tracePt t="24624" x="3148013" y="5308600"/>
          <p14:tracePt t="24624" x="3189288" y="5329238"/>
          <p14:tracePt t="24626" x="3249613" y="5349875"/>
          <p14:tracePt t="24627" x="3332163" y="5370513"/>
          <p14:tracePt t="24627" x="3373438" y="5410200"/>
          <p14:tracePt t="24628" x="3455988" y="5410200"/>
          <p14:tracePt t="24629" x="3517900" y="5451475"/>
          <p14:tracePt t="24630" x="3600450" y="5472113"/>
          <p14:tracePt t="24631" x="3662363" y="5492750"/>
          <p14:tracePt t="24632" x="3743325" y="5513388"/>
          <p14:tracePt t="24633" x="3805238" y="5534025"/>
          <p14:tracePt t="24634" x="3887788" y="5554663"/>
          <p14:tracePt t="24635" x="3949700" y="5595938"/>
          <p14:tracePt t="24639" x="4197350" y="5678488"/>
          <p14:tracePt t="24639" x="4298950" y="5699125"/>
          <p14:tracePt t="24640" x="4381500" y="5719763"/>
          <p14:tracePt t="24641" x="4484688" y="5761038"/>
          <p14:tracePt t="24642" x="4567238" y="5761038"/>
          <p14:tracePt t="24643" x="4649788" y="5781675"/>
          <p14:tracePt t="24644" x="4751388" y="5802313"/>
          <p14:tracePt t="24645" x="4833938" y="5822950"/>
          <p14:tracePt t="24646" x="4937125" y="5864225"/>
          <p14:tracePt t="24647" x="5040313" y="5905500"/>
          <p14:tracePt t="24648" x="5143500" y="5924550"/>
          <p14:tracePt t="24649" x="5224463" y="5924550"/>
          <p14:tracePt t="24650" x="5348288" y="5945188"/>
          <p14:tracePt t="24651" x="5430838" y="5965825"/>
          <p14:tracePt t="24652" x="5513388" y="5986463"/>
          <p14:tracePt t="24653" x="5616575" y="6007100"/>
          <p14:tracePt t="24654" x="5718175" y="6027738"/>
          <p14:tracePt t="24655" x="5821363" y="6048375"/>
          <p14:tracePt t="24656" x="5924550" y="6069013"/>
          <p14:tracePt t="24657" x="6027738" y="6089650"/>
          <p14:tracePt t="24658" x="6130925" y="6110288"/>
          <p14:tracePt t="24659" x="6211888" y="6110288"/>
          <p14:tracePt t="24660" x="6335713" y="6151563"/>
          <p14:tracePt t="24661" x="6438900" y="6172200"/>
          <p14:tracePt t="24662" x="6542088" y="6192838"/>
          <p14:tracePt t="24664" x="6645275" y="6213475"/>
          <p14:tracePt t="24664" x="6726238" y="6234113"/>
          <p14:tracePt t="24665" x="6829425" y="6254750"/>
          <p14:tracePt t="24666" x="6932613" y="6275388"/>
          <p14:tracePt t="24667" x="7015163" y="6296025"/>
          <p14:tracePt t="24668" x="7138988" y="6296025"/>
          <p14:tracePt t="24669" x="7240588" y="6296025"/>
          <p14:tracePt t="24670" x="7364413" y="6316663"/>
          <p14:tracePt t="24671" x="7446963" y="6337300"/>
          <p14:tracePt t="24672" x="7570788" y="6337300"/>
          <p14:tracePt t="24673" x="7653338" y="6357938"/>
          <p14:tracePt t="24674" x="7734300" y="6357938"/>
          <p14:tracePt t="24675" x="7858125" y="6378575"/>
          <p14:tracePt t="24676" x="7961313" y="6378575"/>
          <p14:tracePt t="24677" x="8085138" y="6378575"/>
          <p14:tracePt t="24678" x="8166100" y="6399213"/>
          <p14:tracePt t="24679" x="8248650" y="6399213"/>
          <p14:tracePt t="24680" x="8331200" y="6419850"/>
          <p14:tracePt t="24681" x="8413750" y="6419850"/>
          <p14:tracePt t="24682" x="8516938" y="6419850"/>
          <p14:tracePt t="24683" x="8620125" y="6419850"/>
          <p14:tracePt t="24684" x="8701088" y="6419850"/>
          <p14:tracePt t="24685" x="8783638" y="6419850"/>
          <p14:tracePt t="24686" x="8866188" y="6419850"/>
          <p14:tracePt t="24687" x="8948738" y="6419850"/>
          <p14:tracePt t="24688" x="9051925" y="6419850"/>
          <p14:tracePt t="24689" x="9134475" y="6419850"/>
          <p14:tracePt t="24690" x="9215438" y="6419850"/>
          <p14:tracePt t="24691" x="9297988" y="6419850"/>
          <p14:tracePt t="24692" x="9359900" y="6419850"/>
          <p14:tracePt t="24693" x="9421813" y="6419850"/>
          <p14:tracePt t="24694" x="9504363" y="6419850"/>
          <p14:tracePt t="24695" x="9566275" y="6419850"/>
          <p14:tracePt t="24696" x="9628188" y="6419850"/>
          <p14:tracePt t="24697" x="9709150" y="6419850"/>
          <p14:tracePt t="24698" x="9771063" y="6399213"/>
          <p14:tracePt t="24699" x="9832975" y="6378575"/>
          <p14:tracePt t="24700" x="9894888" y="6378575"/>
          <p14:tracePt t="24701" x="9956800" y="6378575"/>
          <p14:tracePt t="24702" x="9998075" y="6378575"/>
          <p14:tracePt t="24704" x="10059988" y="6357938"/>
          <p14:tracePt t="24704" x="10121900" y="6337300"/>
          <p14:tracePt t="24705" x="10161588" y="6316663"/>
          <p14:tracePt t="24706" x="10202863" y="6316663"/>
          <p14:tracePt t="24707" x="10244138" y="6296025"/>
          <p14:tracePt t="24708" x="10285413" y="6275388"/>
          <p14:tracePt t="24709" x="10347325" y="6275388"/>
          <p14:tracePt t="24710" x="10388600" y="6254750"/>
          <p14:tracePt t="24711" x="10409238" y="6234113"/>
          <p14:tracePt t="24712" x="10450513" y="6213475"/>
          <p14:tracePt t="24713" x="10491788" y="6213475"/>
          <p14:tracePt t="24714" x="10512425" y="6192838"/>
          <p14:tracePt t="24715" x="10533063" y="6172200"/>
          <p14:tracePt t="24716" x="10574338" y="6172200"/>
          <p14:tracePt t="24719" x="10634663" y="6130925"/>
          <p14:tracePt t="24720" x="10655300" y="6110288"/>
          <p14:tracePt t="24721" x="10675938" y="6089650"/>
          <p14:tracePt t="24722" x="10696575" y="6069013"/>
          <p14:tracePt t="24723" x="10717213" y="6048375"/>
          <p14:tracePt t="24724" x="10737850" y="6027738"/>
          <p14:tracePt t="24726" x="10737850" y="6007100"/>
          <p14:tracePt t="24727" x="10758488" y="6007100"/>
          <p14:tracePt t="24727" x="10758488" y="5986463"/>
          <p14:tracePt t="24728" x="10779125" y="5965825"/>
          <p14:tracePt t="24729" x="10779125" y="5945188"/>
          <p14:tracePt t="24731" x="10799763" y="5905500"/>
          <p14:tracePt t="24733" x="10799763" y="5884863"/>
          <p14:tracePt t="24735" x="10799763" y="5843588"/>
          <p14:tracePt t="24736" x="10799763" y="5822950"/>
          <p14:tracePt t="24738" x="10799763" y="5802313"/>
          <p14:tracePt t="24739" x="10799763" y="5781675"/>
          <p14:tracePt t="24741" x="10779125" y="5761038"/>
          <p14:tracePt t="24742" x="10779125" y="5740400"/>
          <p14:tracePt t="24743" x="10779125" y="5719763"/>
          <p14:tracePt t="24744" x="10758488" y="5719763"/>
          <p14:tracePt t="24745" x="10758488" y="5699125"/>
          <p14:tracePt t="24746" x="10737850" y="5699125"/>
          <p14:tracePt t="24747" x="10737850" y="5678488"/>
          <p14:tracePt t="24748" x="10717213" y="5678488"/>
          <p14:tracePt t="24749" x="10696575" y="5657850"/>
          <p14:tracePt t="24750" x="10696575" y="5637213"/>
          <p14:tracePt t="24751" x="10675938" y="5637213"/>
          <p14:tracePt t="24752" x="10675938" y="5616575"/>
          <p14:tracePt t="24753" x="10655300" y="5616575"/>
          <p14:tracePt t="24754" x="10655300" y="5595938"/>
          <p14:tracePt t="24755" x="10634663" y="5595938"/>
          <p14:tracePt t="24757" x="10615613" y="5575300"/>
          <p14:tracePt t="24758" x="10574338" y="5554663"/>
          <p14:tracePt t="24759" x="10553700" y="5534025"/>
          <p14:tracePt t="24760" x="10512425" y="5513388"/>
          <p14:tracePt t="24762" x="10471150" y="5492750"/>
          <p14:tracePt t="24763" x="10450513" y="5492750"/>
          <p14:tracePt t="24764" x="10409238" y="5472113"/>
          <p14:tracePt t="24765" x="10367963" y="5451475"/>
          <p14:tracePt t="24766" x="10347325" y="5430838"/>
          <p14:tracePt t="24767" x="10326688" y="5430838"/>
          <p14:tracePt t="24768" x="10285413" y="5410200"/>
          <p14:tracePt t="24769" x="10264775" y="5391150"/>
          <p14:tracePt t="24770" x="10244138" y="5391150"/>
          <p14:tracePt t="24772" x="10182225" y="5370513"/>
          <p14:tracePt t="24772" x="10140950" y="5370513"/>
          <p14:tracePt t="24773" x="10121900" y="5349875"/>
          <p14:tracePt t="24774" x="10101263" y="5349875"/>
          <p14:tracePt t="24775" x="10039350" y="5329238"/>
          <p14:tracePt t="24776" x="9998075" y="5329238"/>
          <p14:tracePt t="24777" x="9956800" y="5308600"/>
          <p14:tracePt t="24778" x="9915525" y="5287963"/>
          <p14:tracePt t="24779" x="9874250" y="5287963"/>
          <p14:tracePt t="24780" x="9832975" y="5287963"/>
          <p14:tracePt t="24781" x="9791700" y="5267325"/>
          <p14:tracePt t="24782" x="9750425" y="5246688"/>
          <p14:tracePt t="24783" x="9729788" y="5246688"/>
          <p14:tracePt t="24784" x="9667875" y="5226050"/>
          <p14:tracePt t="24785" x="9628188" y="5205413"/>
          <p14:tracePt t="24786" x="9586913" y="5184775"/>
          <p14:tracePt t="24787" x="9525000" y="5184775"/>
          <p14:tracePt t="24788" x="9483725" y="5184775"/>
          <p14:tracePt t="24789" x="9442450" y="5164138"/>
          <p14:tracePt t="24790" x="9380538" y="5143500"/>
          <p14:tracePt t="24791" x="9339263" y="5122863"/>
          <p14:tracePt t="24792" x="9277350" y="5122863"/>
          <p14:tracePt t="24793" x="9236075" y="5122863"/>
          <p14:tracePt t="24794" x="9194800" y="5102225"/>
          <p14:tracePt t="24795" x="9153525" y="5081588"/>
          <p14:tracePt t="24796" x="9093200" y="5081588"/>
          <p14:tracePt t="24797" x="9031288" y="5060950"/>
          <p14:tracePt t="24799" x="8969375" y="5040313"/>
          <p14:tracePt t="24800" x="8907463" y="5019675"/>
          <p14:tracePt t="24800" x="8866188" y="5019675"/>
          <p14:tracePt t="24801" x="8824913" y="5019675"/>
          <p14:tracePt t="24802" x="8783638" y="4999038"/>
          <p14:tracePt t="24803" x="8721725" y="4978400"/>
          <p14:tracePt t="24804" x="8640763" y="4957763"/>
          <p14:tracePt t="24805" x="8599488" y="4937125"/>
          <p14:tracePt t="24806" x="8537575" y="4937125"/>
          <p14:tracePt t="24807" x="8496300" y="4937125"/>
          <p14:tracePt t="24808" x="8455025" y="4916488"/>
          <p14:tracePt t="24809" x="8393113" y="4895850"/>
          <p14:tracePt t="24812" x="8207375" y="4856163"/>
          <p14:tracePt t="24813" x="8147050" y="4835525"/>
          <p14:tracePt t="24814" x="8105775" y="4814888"/>
          <p14:tracePt t="24815" x="8064500" y="4814888"/>
          <p14:tracePt t="24816" x="8002588" y="4814888"/>
          <p14:tracePt t="24817" x="7961313" y="4794250"/>
          <p14:tracePt t="24818" x="7920038" y="4773613"/>
          <p14:tracePt t="24819" x="7858125" y="4752975"/>
          <p14:tracePt t="24820" x="7796213" y="4752975"/>
          <p14:tracePt t="24821" x="7734300" y="4752975"/>
          <p14:tracePt t="24822" x="7693025" y="4732338"/>
          <p14:tracePt t="24823" x="7653338" y="4732338"/>
          <p14:tracePt t="24824" x="7612063" y="4711700"/>
          <p14:tracePt t="24825" x="7570788" y="4711700"/>
          <p14:tracePt t="24826" x="7508875" y="4711700"/>
          <p14:tracePt t="24827" x="7467600" y="4711700"/>
          <p14:tracePt t="24828" x="7405688" y="4691063"/>
          <p14:tracePt t="24829" x="7385050" y="4691063"/>
          <p14:tracePt t="24830" x="7343775" y="4691063"/>
          <p14:tracePt t="24831" x="7323138" y="4670425"/>
          <p14:tracePt t="24832" x="7261225" y="4670425"/>
          <p14:tracePt t="24833" x="7240588" y="4670425"/>
          <p14:tracePt t="24834" x="7199313" y="4649788"/>
          <p14:tracePt t="24835" x="7159625" y="4649788"/>
          <p14:tracePt t="24836" x="7118350" y="4649788"/>
          <p14:tracePt t="24837" x="7097713" y="4649788"/>
          <p14:tracePt t="24839" x="7077075" y="4649788"/>
          <p14:tracePt t="24839" x="7056438" y="4649788"/>
          <p14:tracePt t="24840" x="7015163" y="4649788"/>
          <p14:tracePt t="24841" x="6973888" y="4649788"/>
          <p14:tracePt t="24842" x="6953250" y="4649788"/>
          <p14:tracePt t="24843" x="6932613" y="4649788"/>
          <p14:tracePt t="24844" x="6891338" y="4649788"/>
          <p14:tracePt t="24845" x="6870700" y="4649788"/>
          <p14:tracePt t="24847" x="6829425" y="4649788"/>
          <p14:tracePt t="24848" x="6808788" y="4670425"/>
          <p14:tracePt t="24849" x="6788150" y="4670425"/>
          <p14:tracePt t="24850" x="6767513" y="4670425"/>
          <p14:tracePt t="24852" x="6726238" y="4691063"/>
          <p14:tracePt t="24854" x="6705600" y="4691063"/>
          <p14:tracePt t="24856" x="6684963" y="4711700"/>
          <p14:tracePt t="24857" x="6665913" y="4732338"/>
          <p14:tracePt t="24859" x="6645275" y="4752975"/>
          <p14:tracePt t="24861" x="6624638" y="4752975"/>
          <p14:tracePt t="24862" x="6624638" y="4773613"/>
          <p14:tracePt t="24863" x="6604000" y="4773613"/>
          <p14:tracePt t="24865" x="6604000" y="4794250"/>
          <p14:tracePt t="24865" x="6583363" y="4794250"/>
          <p14:tracePt t="24866" x="6583363" y="4814888"/>
          <p14:tracePt t="24868" x="6583363" y="4835525"/>
          <p14:tracePt t="24870" x="6583363" y="4856163"/>
          <p14:tracePt t="24871" x="6562725" y="4856163"/>
          <p14:tracePt t="24872" x="6562725" y="4876800"/>
          <p14:tracePt t="24873" x="6562725" y="4895850"/>
          <p14:tracePt t="24878" x="6562725" y="4916488"/>
          <p14:tracePt t="24878" x="6562725" y="4937125"/>
          <p14:tracePt t="24881" x="6562725" y="4957763"/>
          <p14:tracePt t="24881" x="6562725" y="4978400"/>
          <p14:tracePt t="24884" x="6562725" y="4999038"/>
          <p14:tracePt t="24886" x="6562725" y="5019675"/>
          <p14:tracePt t="24889" x="6583363" y="5040313"/>
          <p14:tracePt t="24892" x="6604000" y="5081588"/>
          <p14:tracePt t="24894" x="6624638" y="5102225"/>
          <p14:tracePt t="24896" x="6645275" y="5122863"/>
          <p14:tracePt t="24897" x="6645275" y="5143500"/>
          <p14:tracePt t="24899" x="6665913" y="5164138"/>
          <p14:tracePt t="24901" x="6684963" y="5184775"/>
          <p14:tracePt t="24904" x="6705600" y="5205413"/>
          <p14:tracePt t="24905" x="6726238" y="5205413"/>
          <p14:tracePt t="24906" x="6726238" y="5226050"/>
          <p14:tracePt t="24907" x="6746875" y="5246688"/>
          <p14:tracePt t="24908" x="6767513" y="5246688"/>
          <p14:tracePt t="24909" x="6767513" y="5267325"/>
          <p14:tracePt t="24910" x="6788150" y="5267325"/>
          <p14:tracePt t="24911" x="6788150" y="5287963"/>
          <p14:tracePt t="24912" x="6808788" y="5287963"/>
          <p14:tracePt t="24914" x="6829425" y="5308600"/>
          <p14:tracePt t="24915" x="6850063" y="5329238"/>
          <p14:tracePt t="24917" x="6870700" y="5329238"/>
          <p14:tracePt t="24918" x="6891338" y="5349875"/>
          <p14:tracePt t="24919" x="6911975" y="5349875"/>
          <p14:tracePt t="24920" x="6911975" y="5370513"/>
          <p14:tracePt t="24921" x="6932613" y="5391150"/>
          <p14:tracePt t="24922" x="6953250" y="5391150"/>
          <p14:tracePt t="24924" x="6973888" y="5410200"/>
          <p14:tracePt t="24925" x="6994525" y="5410200"/>
          <p14:tracePt t="24926" x="7035800" y="5410200"/>
          <p14:tracePt t="24927" x="7035800" y="5430838"/>
          <p14:tracePt t="24928" x="7056438" y="5430838"/>
          <p14:tracePt t="24929" x="7077075" y="5430838"/>
          <p14:tracePt t="24930" x="7097713" y="5451475"/>
          <p14:tracePt t="24931" x="7118350" y="5451475"/>
          <p14:tracePt t="24932" x="7138988" y="5472113"/>
          <p14:tracePt t="24933" x="7159625" y="5472113"/>
          <p14:tracePt t="24934" x="7178675" y="5472113"/>
          <p14:tracePt t="24935" x="7199313" y="5492750"/>
          <p14:tracePt t="24936" x="7219950" y="5492750"/>
          <p14:tracePt t="24937" x="7240588" y="5513388"/>
          <p14:tracePt t="24938" x="7261225" y="5513388"/>
          <p14:tracePt t="24939" x="7302500" y="5513388"/>
          <p14:tracePt t="24940" x="7323138" y="5513388"/>
          <p14:tracePt t="24941" x="7343775" y="5534025"/>
          <p14:tracePt t="24942" x="7385050" y="5534025"/>
          <p14:tracePt t="24943" x="7405688" y="5554663"/>
          <p14:tracePt t="24944" x="7426325" y="5554663"/>
          <p14:tracePt t="24945" x="7467600" y="5554663"/>
          <p14:tracePt t="24946" x="7488238" y="5554663"/>
          <p14:tracePt t="24947" x="7508875" y="5575300"/>
          <p14:tracePt t="24948" x="7550150" y="5575300"/>
          <p14:tracePt t="24949" x="7591425" y="5595938"/>
          <p14:tracePt t="24950" x="7612063" y="5595938"/>
          <p14:tracePt t="24951" x="7632700" y="5595938"/>
          <p14:tracePt t="24952" x="7693025" y="5595938"/>
          <p14:tracePt t="24953" x="7734300" y="5595938"/>
          <p14:tracePt t="24954" x="7754938" y="5595938"/>
          <p14:tracePt t="24955" x="7796213" y="5616575"/>
          <p14:tracePt t="24956" x="7816850" y="5616575"/>
          <p14:tracePt t="24957" x="7858125" y="5637213"/>
          <p14:tracePt t="24958" x="7899400" y="5637213"/>
          <p14:tracePt t="24959" x="7940675" y="5637213"/>
          <p14:tracePt t="24960" x="7961313" y="5657850"/>
          <p14:tracePt t="24961" x="8023225" y="5657850"/>
          <p14:tracePt t="24962" x="8064500" y="5657850"/>
          <p14:tracePt t="24963" x="8105775" y="5657850"/>
          <p14:tracePt t="24964" x="8147050" y="5657850"/>
          <p14:tracePt t="24965" x="8186738" y="5657850"/>
          <p14:tracePt t="24966" x="8228013" y="5657850"/>
          <p14:tracePt t="24967" x="8269288" y="5657850"/>
          <p14:tracePt t="24968" x="8331200" y="5657850"/>
          <p14:tracePt t="24969" x="8372475" y="5657850"/>
          <p14:tracePt t="24972" x="8496300" y="5678488"/>
          <p14:tracePt t="24973" x="8537575" y="5678488"/>
          <p14:tracePt t="24974" x="8578850" y="5678488"/>
          <p14:tracePt t="24975" x="8640763" y="5678488"/>
          <p14:tracePt t="24976" x="8701088" y="5678488"/>
          <p14:tracePt t="24977" x="8721725" y="5678488"/>
          <p14:tracePt t="24978" x="8763000" y="5678488"/>
          <p14:tracePt t="24979" x="8824913" y="5678488"/>
          <p14:tracePt t="24980" x="8866188" y="5678488"/>
          <p14:tracePt t="24981" x="8907463" y="5678488"/>
          <p14:tracePt t="24982" x="8948738" y="5678488"/>
          <p14:tracePt t="24984" x="9010650" y="5678488"/>
          <p14:tracePt t="24984" x="9051925" y="5678488"/>
          <p14:tracePt t="24985" x="9093200" y="5678488"/>
          <p14:tracePt t="24986" x="9134475" y="5678488"/>
          <p14:tracePt t="24987" x="9174163" y="5678488"/>
          <p14:tracePt t="24988" x="9215438" y="5678488"/>
          <p14:tracePt t="24989" x="9277350" y="5678488"/>
          <p14:tracePt t="24990" x="9318625" y="5678488"/>
          <p14:tracePt t="24991" x="9359900" y="5657850"/>
          <p14:tracePt t="24992" x="9421813" y="5657850"/>
          <p14:tracePt t="24993" x="9463088" y="5637213"/>
          <p14:tracePt t="24994" x="9483725" y="5637213"/>
          <p14:tracePt t="24995" x="9525000" y="5616575"/>
          <p14:tracePt t="24996" x="9586913" y="5616575"/>
          <p14:tracePt t="24997" x="9628188" y="5595938"/>
          <p14:tracePt t="24998" x="9647238" y="5575300"/>
          <p14:tracePt t="24999" x="9688513" y="5575300"/>
          <p14:tracePt t="25000" x="9750425" y="5575300"/>
          <p14:tracePt t="25001" x="9771063" y="5554663"/>
          <p14:tracePt t="25002" x="9791700" y="5534025"/>
          <p14:tracePt t="25003" x="9832975" y="5513388"/>
          <p14:tracePt t="25004" x="9894888" y="5513388"/>
          <p14:tracePt t="25005" x="9915525" y="5513388"/>
          <p14:tracePt t="25006" x="9936163" y="5492750"/>
          <p14:tracePt t="25007" x="9977438" y="5472113"/>
          <p14:tracePt t="25008" x="9998075" y="5472113"/>
          <p14:tracePt t="25009" x="10018713" y="5451475"/>
          <p14:tracePt t="25010" x="10059988" y="5430838"/>
          <p14:tracePt t="25011" x="10080625" y="5430838"/>
          <p14:tracePt t="25012" x="10121900" y="5410200"/>
          <p14:tracePt t="25013" x="10140950" y="5391150"/>
          <p14:tracePt t="25014" x="10161588" y="5391150"/>
          <p14:tracePt t="25015" x="10202863" y="5349875"/>
          <p14:tracePt t="25016" x="10223500" y="5349875"/>
          <p14:tracePt t="25017" x="10244138" y="5329238"/>
          <p14:tracePt t="25018" x="10264775" y="5308600"/>
          <p14:tracePt t="25020" x="10285413" y="5287963"/>
          <p14:tracePt t="25021" x="10306050" y="5287963"/>
          <p14:tracePt t="25022" x="10326688" y="5267325"/>
          <p14:tracePt t="25024" x="10326688" y="5246688"/>
          <p14:tracePt t="25024" x="10347325" y="5246688"/>
          <p14:tracePt t="25025" x="10347325" y="5226050"/>
          <p14:tracePt t="25026" x="10367963" y="5205413"/>
          <p14:tracePt t="25027" x="10388600" y="5184775"/>
          <p14:tracePt t="25029" x="10409238" y="5164138"/>
          <p14:tracePt t="25031" x="10409238" y="5143500"/>
          <p14:tracePt t="25033" x="10409238" y="5122863"/>
          <p14:tracePt t="25037" x="10409238" y="5102225"/>
          <p14:tracePt t="25037" x="10409238" y="5081588"/>
          <p14:tracePt t="25053" x="10326688" y="4916488"/>
          <p14:tracePt t="25053" x="10306050" y="4895850"/>
          <p14:tracePt t="25054" x="10285413" y="4895850"/>
          <p14:tracePt t="25055" x="10264775" y="4876800"/>
          <p14:tracePt t="25056" x="10264775" y="4856163"/>
          <p14:tracePt t="25057" x="10223500" y="4856163"/>
          <p14:tracePt t="25058" x="10202863" y="4835525"/>
          <p14:tracePt t="25059" x="10182225" y="4814888"/>
          <p14:tracePt t="25060" x="10140950" y="4814888"/>
          <p14:tracePt t="25061" x="10121900" y="4794250"/>
          <p14:tracePt t="25062" x="10101263" y="4773613"/>
          <p14:tracePt t="25064" x="10059988" y="4773613"/>
          <p14:tracePt t="25064" x="10039350" y="4732338"/>
          <p14:tracePt t="25065" x="9998075" y="4732338"/>
          <p14:tracePt t="25066" x="9956800" y="4711700"/>
          <p14:tracePt t="25067" x="9915525" y="4691063"/>
          <p14:tracePt t="25068" x="9894888" y="4670425"/>
          <p14:tracePt t="25069" x="9832975" y="4649788"/>
          <p14:tracePt t="25070" x="9812338" y="4629150"/>
          <p14:tracePt t="25071" x="9771063" y="4629150"/>
          <p14:tracePt t="25072" x="9729788" y="4608513"/>
          <p14:tracePt t="25073" x="9667875" y="4587875"/>
          <p14:tracePt t="25074" x="9628188" y="4567238"/>
          <p14:tracePt t="25075" x="9586913" y="4567238"/>
          <p14:tracePt t="25077" x="9545638" y="4525963"/>
          <p14:tracePt t="25077" x="9504363" y="4505325"/>
          <p14:tracePt t="25078" x="9442450" y="4484688"/>
          <p14:tracePt t="25079" x="9380538" y="4464050"/>
          <p14:tracePt t="25080" x="9318625" y="4443413"/>
          <p14:tracePt t="25081" x="9277350" y="4443413"/>
          <p14:tracePt t="25082" x="9236075" y="4422775"/>
          <p14:tracePt t="25083" x="9174163" y="4402138"/>
          <p14:tracePt t="25084" x="9134475" y="4381500"/>
          <p14:tracePt t="25085" x="9072563" y="4381500"/>
          <p14:tracePt t="25086" x="8990013" y="4362450"/>
          <p14:tracePt t="25087" x="8928100" y="4341813"/>
          <p14:tracePt t="25088" x="8866188" y="4321175"/>
          <p14:tracePt t="25089" x="8804275" y="4300538"/>
          <p14:tracePt t="25090" x="8742363" y="4279900"/>
          <p14:tracePt t="25091" x="8680450" y="4259263"/>
          <p14:tracePt t="25092" x="8640763" y="4238625"/>
          <p14:tracePt t="25093" x="8578850" y="4238625"/>
          <p14:tracePt t="25094" x="8475663" y="4217988"/>
          <p14:tracePt t="25095" x="8413750" y="4197350"/>
          <p14:tracePt t="25096" x="8351838" y="4176713"/>
          <p14:tracePt t="25097" x="8289925" y="4156075"/>
          <p14:tracePt t="25098" x="8228013" y="4156075"/>
          <p14:tracePt t="25099" x="8166100" y="4135438"/>
          <p14:tracePt t="25100" x="8105775" y="4135438"/>
          <p14:tracePt t="25101" x="8023225" y="4114800"/>
          <p14:tracePt t="25102" x="7961313" y="4094163"/>
          <p14:tracePt t="25104" x="7858125" y="4094163"/>
          <p14:tracePt t="25104" x="7796213" y="4094163"/>
          <p14:tracePt t="25105" x="7734300" y="4073525"/>
          <p14:tracePt t="25106" x="7653338" y="4073525"/>
          <p14:tracePt t="25107" x="7591425" y="4052888"/>
          <p14:tracePt t="25108" x="7550150" y="4052888"/>
          <p14:tracePt t="25109" x="7488238" y="4032250"/>
          <p14:tracePt t="25110" x="7385050" y="4011613"/>
          <p14:tracePt t="25111" x="7323138" y="4011613"/>
          <p14:tracePt t="25112" x="7261225" y="4011613"/>
          <p14:tracePt t="25113" x="7178675" y="4011613"/>
          <p14:tracePt t="25114" x="7118350" y="3990975"/>
          <p14:tracePt t="25115" x="7056438" y="3990975"/>
          <p14:tracePt t="25116" x="6973888" y="3990975"/>
          <p14:tracePt t="25117" x="6911975" y="3970338"/>
          <p14:tracePt t="25118" x="6850063" y="3970338"/>
          <p14:tracePt t="25119" x="6767513" y="3970338"/>
          <p14:tracePt t="25120" x="6705600" y="3949700"/>
          <p14:tracePt t="25121" x="6645275" y="3949700"/>
          <p14:tracePt t="25122" x="6583363" y="3949700"/>
          <p14:tracePt t="25123" x="6521450" y="3949700"/>
          <p14:tracePt t="25124" x="6459538" y="3949700"/>
          <p14:tracePt t="25125" x="6397625" y="3949700"/>
          <p14:tracePt t="25126" x="6335713" y="3949700"/>
          <p14:tracePt t="25127" x="6273800" y="3949700"/>
          <p14:tracePt t="25128" x="6211888" y="3949700"/>
          <p14:tracePt t="25129" x="6151563" y="3949700"/>
          <p14:tracePt t="25130" x="6110288" y="3949700"/>
          <p14:tracePt t="25132" x="6027738" y="3949700"/>
          <p14:tracePt t="25132" x="5986463" y="3949700"/>
          <p14:tracePt t="25133" x="5924550" y="3949700"/>
          <p14:tracePt t="25134" x="5883275" y="3949700"/>
          <p14:tracePt t="25135" x="5821363" y="3949700"/>
          <p14:tracePt t="25136" x="5780088" y="3949700"/>
          <p14:tracePt t="25137" x="5718175" y="3949700"/>
          <p14:tracePt t="25138" x="5657850" y="3949700"/>
          <p14:tracePt t="25139" x="5616575" y="3949700"/>
          <p14:tracePt t="25140" x="5554663" y="3949700"/>
          <p14:tracePt t="25141" x="5534025" y="3970338"/>
          <p14:tracePt t="25142" x="5492750" y="3970338"/>
          <p14:tracePt t="25146" x="5348288" y="3990975"/>
          <p14:tracePt t="25146" x="5327650" y="4011613"/>
          <p14:tracePt t="25147" x="5286375" y="4032250"/>
          <p14:tracePt t="25148" x="5245100" y="4032250"/>
          <p14:tracePt t="25149" x="5224463" y="4052888"/>
          <p14:tracePt t="25150" x="5184775" y="4073525"/>
          <p14:tracePt t="25151" x="5143500" y="4073525"/>
          <p14:tracePt t="25152" x="5122863" y="4073525"/>
          <p14:tracePt t="25153" x="5102225" y="4094163"/>
          <p14:tracePt t="25154" x="5060950" y="4114800"/>
          <p14:tracePt t="25155" x="5019675" y="4114800"/>
          <p14:tracePt t="25157" x="5019675" y="4135438"/>
          <p14:tracePt t="25157" x="4999038" y="4156075"/>
          <p14:tracePt t="25158" x="4978400" y="4156075"/>
          <p14:tracePt t="25159" x="4957763" y="4176713"/>
          <p14:tracePt t="25161" x="4937125" y="4197350"/>
          <p14:tracePt t="25162" x="4916488" y="4197350"/>
          <p14:tracePt t="25163" x="4916488" y="4217988"/>
          <p14:tracePt t="25164" x="4895850" y="4238625"/>
          <p14:tracePt t="25165" x="4895850" y="4259263"/>
          <p14:tracePt t="25166" x="4875213" y="4259263"/>
          <p14:tracePt t="25167" x="4875213" y="4300538"/>
          <p14:tracePt t="25169" x="4875213" y="4321175"/>
          <p14:tracePt t="25172" x="4875213" y="4362450"/>
          <p14:tracePt t="25173" x="4875213" y="4381500"/>
          <p14:tracePt t="25174" x="4875213" y="4402138"/>
          <p14:tracePt t="25176" x="4875213" y="4443413"/>
          <p14:tracePt t="25177" x="4875213" y="4464050"/>
          <p14:tracePt t="25178" x="4875213" y="4484688"/>
          <p14:tracePt t="25179" x="4875213" y="4505325"/>
          <p14:tracePt t="25180" x="4895850" y="4525963"/>
          <p14:tracePt t="25181" x="4916488" y="4546600"/>
          <p14:tracePt t="25183" x="4937125" y="4587875"/>
          <p14:tracePt t="25185" x="4937125" y="4608513"/>
          <p14:tracePt t="25186" x="4957763" y="4649788"/>
          <p14:tracePt t="25187" x="4978400" y="4649788"/>
          <p14:tracePt t="25188" x="4978400" y="4691063"/>
          <p14:tracePt t="25189" x="4999038" y="4691063"/>
          <p14:tracePt t="25190" x="5019675" y="4711700"/>
          <p14:tracePt t="25191" x="5060950" y="4752975"/>
          <p14:tracePt t="25192" x="5060950" y="4773613"/>
          <p14:tracePt t="25193" x="5102225" y="4794250"/>
          <p14:tracePt t="25194" x="5102225" y="4814888"/>
          <p14:tracePt t="25195" x="5143500" y="4856163"/>
          <p14:tracePt t="25197" x="5184775" y="4895850"/>
          <p14:tracePt t="25198" x="5203825" y="4916488"/>
          <p14:tracePt t="25199" x="5224463" y="4937125"/>
          <p14:tracePt t="25200" x="5245100" y="4957763"/>
          <p14:tracePt t="25201" x="5265738" y="4978400"/>
          <p14:tracePt t="25202" x="5307013" y="4999038"/>
          <p14:tracePt t="25203" x="5327650" y="5019675"/>
          <p14:tracePt t="25204" x="5368925" y="5060950"/>
          <p14:tracePt t="25205" x="5389563" y="5081588"/>
          <p14:tracePt t="25206" x="5410200" y="5102225"/>
          <p14:tracePt t="25207" x="5451475" y="5122863"/>
          <p14:tracePt t="25208" x="5472113" y="5164138"/>
          <p14:tracePt t="25209" x="5513388" y="5164138"/>
          <p14:tracePt t="25211" x="5534025" y="5205413"/>
          <p14:tracePt t="25211" x="5554663" y="5226050"/>
          <p14:tracePt t="25212" x="5595938" y="5267325"/>
          <p14:tracePt t="25213" x="5637213" y="5267325"/>
          <p14:tracePt t="25214" x="5678488" y="5308600"/>
          <p14:tracePt t="25215" x="5718175" y="5329238"/>
          <p14:tracePt t="25216" x="5759450" y="5370513"/>
          <p14:tracePt t="25217" x="5780088" y="5391150"/>
          <p14:tracePt t="25218" x="5842000" y="5410200"/>
          <p14:tracePt t="25219" x="5862638" y="5430838"/>
          <p14:tracePt t="25220" x="5903913" y="5451475"/>
          <p14:tracePt t="25221" x="5945188" y="5472113"/>
          <p14:tracePt t="25222" x="5986463" y="5492750"/>
          <p14:tracePt t="25226" x="6151563" y="5595938"/>
          <p14:tracePt t="25227" x="6191250" y="5616575"/>
          <p14:tracePt t="25228" x="6232525" y="5637213"/>
          <p14:tracePt t="25229" x="6273800" y="5678488"/>
          <p14:tracePt t="25230" x="6335713" y="5678488"/>
          <p14:tracePt t="25231" x="6376988" y="5719763"/>
          <p14:tracePt t="25232" x="6418263" y="5740400"/>
          <p14:tracePt t="25233" x="6459538" y="5740400"/>
          <p14:tracePt t="25234" x="6521450" y="5781675"/>
          <p14:tracePt t="25235" x="6562725" y="5781675"/>
          <p14:tracePt t="25236" x="6604000" y="5802313"/>
          <p14:tracePt t="25237" x="6665913" y="5843588"/>
          <p14:tracePt t="25238" x="6705600" y="5864225"/>
          <p14:tracePt t="25239" x="6767513" y="5864225"/>
          <p14:tracePt t="25240" x="6829425" y="5905500"/>
          <p14:tracePt t="25241" x="6870700" y="5924550"/>
          <p14:tracePt t="25242" x="6911975" y="5945188"/>
          <p14:tracePt t="25243" x="6953250" y="5965825"/>
          <p14:tracePt t="25244" x="7015163" y="5986463"/>
          <p14:tracePt t="25245" x="7077075" y="5986463"/>
          <p14:tracePt t="25246" x="7118350" y="6007100"/>
          <p14:tracePt t="25247" x="7159625" y="6027738"/>
          <p14:tracePt t="25248" x="7199313" y="6048375"/>
          <p14:tracePt t="25249" x="7240588" y="6048375"/>
          <p14:tracePt t="25250" x="7302500" y="6069013"/>
          <p14:tracePt t="25251" x="7364413" y="6089650"/>
          <p14:tracePt t="25252" x="7405688" y="6089650"/>
          <p14:tracePt t="25253" x="7467600" y="6130925"/>
          <p14:tracePt t="25254" x="7508875" y="6151563"/>
          <p14:tracePt t="25255" x="7570788" y="6172200"/>
          <p14:tracePt t="25256" x="7632700" y="6172200"/>
          <p14:tracePt t="25257" x="7693025" y="6192838"/>
          <p14:tracePt t="25258" x="7734300" y="6213475"/>
          <p14:tracePt t="25259" x="7775575" y="6234113"/>
          <p14:tracePt t="25260" x="7816850" y="6234113"/>
          <p14:tracePt t="25261" x="7858125" y="6254750"/>
          <p14:tracePt t="25262" x="7920038" y="6254750"/>
          <p14:tracePt t="25263" x="7981950" y="6275388"/>
          <p14:tracePt t="25264" x="8023225" y="6275388"/>
          <p14:tracePt t="25265" x="8064500" y="6275388"/>
          <p14:tracePt t="25266" x="8126413" y="6296025"/>
          <p14:tracePt t="25267" x="8166100" y="6296025"/>
          <p14:tracePt t="25268" x="8228013" y="6316663"/>
          <p14:tracePt t="25269" x="8269288" y="6316663"/>
          <p14:tracePt t="25270" x="8331200" y="6337300"/>
          <p14:tracePt t="25271" x="8393113" y="6337300"/>
          <p14:tracePt t="25272" x="8413750" y="6337300"/>
          <p14:tracePt t="25273" x="8455025" y="6337300"/>
          <p14:tracePt t="25274" x="8516938" y="6337300"/>
          <p14:tracePt t="25275" x="8578850" y="6357938"/>
          <p14:tracePt t="25276" x="8620125" y="6357938"/>
          <p14:tracePt t="25277" x="8659813" y="6357938"/>
          <p14:tracePt t="25278" x="8721725" y="6357938"/>
          <p14:tracePt t="25279" x="8763000" y="6357938"/>
          <p14:tracePt t="25280" x="8824913" y="6378575"/>
          <p14:tracePt t="25281" x="8866188" y="6378575"/>
          <p14:tracePt t="25282" x="8928100" y="6378575"/>
          <p14:tracePt t="25283" x="8969375" y="6378575"/>
          <p14:tracePt t="25284" x="9010650" y="6378575"/>
          <p14:tracePt t="25285" x="9051925" y="6378575"/>
          <p14:tracePt t="25286" x="9093200" y="6378575"/>
          <p14:tracePt t="25287" x="9153525" y="6378575"/>
          <p14:tracePt t="25288" x="9194800" y="6378575"/>
          <p14:tracePt t="25289" x="9256713" y="6378575"/>
          <p14:tracePt t="25290" x="9297988" y="6378575"/>
          <p14:tracePt t="25291" x="9359900" y="6378575"/>
          <p14:tracePt t="25292" x="9401175" y="6378575"/>
          <p14:tracePt t="25293" x="9442450" y="6378575"/>
          <p14:tracePt t="25294" x="9504363" y="6378575"/>
          <p14:tracePt t="25295" x="9545638" y="6378575"/>
          <p14:tracePt t="25296" x="9586913" y="6378575"/>
          <p14:tracePt t="25297" x="9647238" y="6357938"/>
          <p14:tracePt t="25298" x="9688513" y="6357938"/>
          <p14:tracePt t="25299" x="9729788" y="6357938"/>
          <p14:tracePt t="25300" x="9771063" y="6337300"/>
          <p14:tracePt t="25301" x="9812338" y="6337300"/>
          <p14:tracePt t="25302" x="9853613" y="6316663"/>
          <p14:tracePt t="25306" x="10018713" y="6275388"/>
          <p14:tracePt t="25307" x="10059988" y="6254750"/>
          <p14:tracePt t="25308" x="10121900" y="6254750"/>
          <p14:tracePt t="25309" x="10140950" y="6254750"/>
          <p14:tracePt t="25310" x="10182225" y="6234113"/>
          <p14:tracePt t="25311" x="10223500" y="6213475"/>
          <p14:tracePt t="25312" x="10244138" y="6213475"/>
          <p14:tracePt t="25313" x="10285413" y="6192838"/>
          <p14:tracePt t="25314" x="10326688" y="6172200"/>
          <p14:tracePt t="25315" x="10367963" y="6151563"/>
          <p14:tracePt t="25316" x="10388600" y="6151563"/>
          <p14:tracePt t="25317" x="10409238" y="6130925"/>
          <p14:tracePt t="25318" x="10471150" y="6110288"/>
          <p14:tracePt t="25320" x="10491788" y="6089650"/>
          <p14:tracePt t="25321" x="10533063" y="6089650"/>
          <p14:tracePt t="25322" x="10553700" y="6069013"/>
          <p14:tracePt t="25323" x="10594975" y="6027738"/>
          <p14:tracePt t="25324" x="10615613" y="6027738"/>
          <p14:tracePt t="25325" x="10634663" y="6007100"/>
          <p14:tracePt t="25326" x="10655300" y="6007100"/>
          <p14:tracePt t="25327" x="10675938" y="5965825"/>
          <p14:tracePt t="25328" x="10717213" y="5945188"/>
          <p14:tracePt t="25329" x="10717213" y="5924550"/>
          <p14:tracePt t="25330" x="10737850" y="5905500"/>
          <p14:tracePt t="25331" x="10758488" y="5905500"/>
          <p14:tracePt t="25332" x="10779125" y="5884863"/>
          <p14:tracePt t="25333" x="10799763" y="5884863"/>
          <p14:tracePt t="25334" x="10799763" y="5864225"/>
          <p14:tracePt t="25335" x="10820400" y="5864225"/>
          <p14:tracePt t="25336" x="10841038" y="5843588"/>
          <p14:tracePt t="25337" x="10861675" y="5822950"/>
          <p14:tracePt t="25339" x="10882313" y="5802313"/>
          <p14:tracePt t="25340" x="10902950" y="5802313"/>
          <p14:tracePt t="25341" x="10902950" y="5761038"/>
          <p14:tracePt t="25342" x="10923588" y="5761038"/>
          <p14:tracePt t="25343" x="10923588" y="5740400"/>
          <p14:tracePt t="25344" x="10944225" y="5740400"/>
          <p14:tracePt t="25345" x="10944225" y="5719763"/>
          <p14:tracePt t="25346" x="10964863" y="5719763"/>
          <p14:tracePt t="25347" x="10985500" y="5699125"/>
          <p14:tracePt t="25348" x="10985500" y="5678488"/>
          <p14:tracePt t="25350" x="11006138" y="5678488"/>
          <p14:tracePt t="25351" x="11006138" y="5657850"/>
          <p14:tracePt t="25355" x="11026775" y="5637213"/>
          <p14:tracePt t="25359" x="11026775" y="5616575"/>
          <p14:tracePt t="25362" x="11026775" y="5595938"/>
          <p14:tracePt t="25368" x="11026775" y="5575300"/>
          <p14:tracePt t="25375" x="11026775" y="5554663"/>
          <p14:tracePt t="25380" x="11006138" y="5554663"/>
          <p14:tracePt t="25381" x="11006138" y="5534025"/>
          <p14:tracePt t="25384" x="11006138" y="5513388"/>
          <p14:tracePt t="25384" x="10985500" y="5513388"/>
          <p14:tracePt t="25386" x="10964863" y="5513388"/>
          <p14:tracePt t="25387" x="10964863" y="5492750"/>
          <p14:tracePt t="25388" x="10944225" y="5492750"/>
          <p14:tracePt t="25391" x="10923588" y="5492750"/>
          <p14:tracePt t="25392" x="10923588" y="5472113"/>
          <p14:tracePt t="25394" x="10902950" y="5472113"/>
          <p14:tracePt t="25395" x="10882313" y="5472113"/>
          <p14:tracePt t="25399" x="10841038" y="5430838"/>
          <p14:tracePt t="25401" x="10820400" y="5430838"/>
          <p14:tracePt t="25402" x="10799763" y="5430838"/>
          <p14:tracePt t="25404" x="10779125" y="5410200"/>
          <p14:tracePt t="25406" x="10758488" y="5410200"/>
          <p14:tracePt t="25408" x="10737850" y="5410200"/>
          <p14:tracePt t="25409" x="10717213" y="5391150"/>
          <p14:tracePt t="25411" x="10696575" y="5391150"/>
          <p14:tracePt t="25412" x="10675938" y="5391150"/>
          <p14:tracePt t="25414" x="10655300" y="5391150"/>
          <p14:tracePt t="25415" x="10634663" y="5370513"/>
          <p14:tracePt t="25416" x="10615613" y="5370513"/>
          <p14:tracePt t="25417" x="10594975" y="5370513"/>
          <p14:tracePt t="25418" x="10574338" y="5370513"/>
          <p14:tracePt t="25420" x="10553700" y="5370513"/>
          <p14:tracePt t="25422" x="10512425" y="5349875"/>
          <p14:tracePt t="25424" x="10491788" y="5349875"/>
          <p14:tracePt t="25426" x="10471150" y="5349875"/>
          <p14:tracePt t="25427" x="10450513" y="5329238"/>
          <p14:tracePt t="25428" x="10429875" y="5329238"/>
          <p14:tracePt t="25429" x="10409238" y="5329238"/>
          <p14:tracePt t="25431" x="10388600" y="5329238"/>
          <p14:tracePt t="25432" x="10367963" y="5329238"/>
          <p14:tracePt t="25433" x="10347325" y="5329238"/>
          <p14:tracePt t="25435" x="10326688" y="5329238"/>
          <p14:tracePt t="25437" x="10306050" y="5329238"/>
          <p14:tracePt t="25437" x="10285413" y="5329238"/>
          <p14:tracePt t="25439" x="10264775" y="5308600"/>
          <p14:tracePt t="25441" x="10244138" y="5308600"/>
          <p14:tracePt t="25442" x="10223500" y="5308600"/>
          <p14:tracePt t="25443" x="10202863" y="5308600"/>
          <p14:tracePt t="25445" x="10182225" y="5308600"/>
          <p14:tracePt t="25446" x="10161588" y="5308600"/>
          <p14:tracePt t="25448" x="10140950" y="5308600"/>
          <p14:tracePt t="25450" x="10121900" y="5308600"/>
          <p14:tracePt t="25452" x="10101263" y="5308600"/>
          <p14:tracePt t="25454" x="10080625" y="5308600"/>
          <p14:tracePt t="25455" x="10059988" y="5308600"/>
          <p14:tracePt t="25458" x="10039350" y="5308600"/>
          <p14:tracePt t="25462" x="10018713" y="5308600"/>
          <p14:tracePt t="25464" x="9998075" y="5308600"/>
          <p14:tracePt t="25468" x="9977438" y="5308600"/>
          <p14:tracePt t="25472" x="9956800" y="5308600"/>
          <p14:tracePt t="25479" x="9936163" y="5308600"/>
          <p14:tracePt t="25529" x="9936163" y="5329238"/>
          <p14:tracePt t="26958" x="9956800" y="5329238"/>
          <p14:tracePt t="26963" x="9977438" y="5329238"/>
          <p14:tracePt t="26969" x="9998075" y="5329238"/>
          <p14:tracePt t="26973" x="10018713" y="5329238"/>
          <p14:tracePt t="26981" x="10039350" y="5349875"/>
          <p14:tracePt t="26990" x="10059988" y="5349875"/>
          <p14:tracePt t="27000" x="10080625" y="5349875"/>
          <p14:tracePt t="27001" x="10080625" y="5370513"/>
          <p14:tracePt t="27002" x="10101263" y="5370513"/>
          <p14:tracePt t="27008" x="10121900" y="5370513"/>
          <p14:tracePt t="27014" x="10140950" y="5370513"/>
          <p14:tracePt t="27017" x="10161588" y="5370513"/>
          <p14:tracePt t="27022" x="10182225" y="5370513"/>
          <p14:tracePt t="27024" x="10182225" y="5391150"/>
          <p14:tracePt t="27024" x="10202863" y="5391150"/>
          <p14:tracePt t="27028" x="10223500" y="5391150"/>
          <p14:tracePt t="27032" x="10244138" y="5391150"/>
          <p14:tracePt t="27037" x="10264775" y="5391150"/>
          <p14:tracePt t="27039" x="10285413" y="5391150"/>
          <p14:tracePt t="27044" x="10306050" y="5410200"/>
          <p14:tracePt t="27050" x="10326688" y="5410200"/>
          <p14:tracePt t="27055" x="10347325" y="5410200"/>
          <p14:tracePt t="27058" x="10367963" y="5410200"/>
          <p14:tracePt t="27064" x="10388600" y="5410200"/>
          <p14:tracePt t="27072" x="10409238" y="5410200"/>
          <p14:tracePt t="27078" x="10429875" y="5410200"/>
          <p14:tracePt t="27083" x="10450513" y="5410200"/>
          <p14:tracePt t="27084" x="10450513" y="5430838"/>
          <p14:tracePt t="27094" x="10471150" y="5430838"/>
          <p14:tracePt t="27098" x="10491788" y="5430838"/>
          <p14:tracePt t="27104" x="10512425" y="5430838"/>
          <p14:tracePt t="27107" x="10533063" y="5430838"/>
          <p14:tracePt t="27113" x="10553700" y="5430838"/>
          <p14:tracePt t="27117" x="10574338" y="5430838"/>
          <p14:tracePt t="27123" x="10594975" y="5430838"/>
          <p14:tracePt t="27125" x="10615613" y="5430838"/>
          <p14:tracePt t="27129" x="10634663" y="5430838"/>
          <p14:tracePt t="27133" x="10655300" y="5430838"/>
          <p14:tracePt t="27137" x="10675938" y="5430838"/>
          <p14:tracePt t="27138" x="10696575" y="5430838"/>
          <p14:tracePt t="27141" x="10717213" y="5430838"/>
          <p14:tracePt t="27145" x="10737850" y="5430838"/>
          <p14:tracePt t="27149" x="10758488" y="5430838"/>
          <p14:tracePt t="27152" x="10779125" y="5430838"/>
          <p14:tracePt t="27153" x="10799763" y="5430838"/>
          <p14:tracePt t="27157" x="10820400" y="5430838"/>
          <p14:tracePt t="27160" x="10841038" y="5430838"/>
          <p14:tracePt t="27164" x="10861675" y="5430838"/>
          <p14:tracePt t="27165" x="10882313" y="5430838"/>
          <p14:tracePt t="27168" x="10902950" y="5430838"/>
          <p14:tracePt t="27173" x="10923588" y="5430838"/>
          <p14:tracePt t="27175" x="10944225" y="5430838"/>
          <p14:tracePt t="27177" x="10964863" y="5430838"/>
          <p14:tracePt t="27180" x="10985500" y="5430838"/>
          <p14:tracePt t="27184" x="11006138" y="5430838"/>
          <p14:tracePt t="27189" x="11026775" y="5430838"/>
          <p14:tracePt t="27190" x="11047413" y="5430838"/>
          <p14:tracePt t="27196" x="11068050" y="5410200"/>
          <p14:tracePt t="27202" x="11088688" y="5410200"/>
          <p14:tracePt t="27212" x="11109325" y="5410200"/>
          <p14:tracePt t="27217" x="11128375" y="5410200"/>
          <p14:tracePt t="27229" x="11149013" y="5410200"/>
          <p14:tracePt t="27239" x="11169650" y="5410200"/>
          <p14:tracePt t="27250" x="11190288" y="5410200"/>
          <p14:tracePt t="27253" x="11210925" y="5410200"/>
          <p14:tracePt t="27265" x="11231563" y="5410200"/>
          <p14:tracePt t="27279" x="11252200" y="5410200"/>
          <p14:tracePt t="27293" x="11272838" y="5410200"/>
          <p14:tracePt t="27305" x="11293475" y="5410200"/>
          <p14:tracePt t="38841" x="11314113" y="5410200"/>
          <p14:tracePt t="38845" x="11334750" y="5410200"/>
          <p14:tracePt t="38850" x="11355388" y="5410200"/>
          <p14:tracePt t="38853" x="11376025" y="5410200"/>
          <p14:tracePt t="38876" x="11355388" y="5410200"/>
          <p14:tracePt t="38880" x="11334750" y="5410200"/>
          <p14:tracePt t="38886" x="11314113" y="5410200"/>
          <p14:tracePt t="38892" x="11293475" y="5410200"/>
          <p14:tracePt t="39128" x="11293475" y="5391150"/>
          <p14:tracePt t="39138" x="11293475" y="5370513"/>
          <p14:tracePt t="39142" x="11293475" y="5349875"/>
          <p14:tracePt t="39151" x="11293475" y="5329238"/>
          <p14:tracePt t="39160" x="11293475" y="5308600"/>
          <p14:tracePt t="39247" x="11314113" y="5308600"/>
          <p14:tracePt t="39324" x="11314113" y="5329238"/>
          <p14:tracePt t="39456" x="11314113" y="5349875"/>
          <p14:tracePt t="39477" x="11314113" y="5370513"/>
          <p14:tracePt t="39514" x="11314113" y="5391150"/>
          <p14:tracePt t="39525" x="11334750" y="5391150"/>
          <p14:tracePt t="39535" x="11334750" y="5410200"/>
          <p14:tracePt t="39538" x="11355388" y="5410200"/>
          <p14:tracePt t="39541" x="11376025" y="5410200"/>
          <p14:tracePt t="39546" x="11376025" y="5430838"/>
          <p14:tracePt t="39548" x="11396663" y="5430838"/>
          <p14:tracePt t="39551" x="11396663" y="5451475"/>
          <p14:tracePt t="39552" x="11417300" y="5451475"/>
          <p14:tracePt t="39558" x="11437938" y="5451475"/>
          <p14:tracePt t="39558" x="11437938" y="5472113"/>
          <p14:tracePt t="39561" x="11458575" y="5472113"/>
          <p14:tracePt t="39563" x="11479213" y="5472113"/>
          <p14:tracePt t="39565" x="11479213" y="5492750"/>
          <p14:tracePt t="39567" x="11499850" y="5492750"/>
          <p14:tracePt t="39572" x="11520488" y="5492750"/>
          <p14:tracePt t="39573" x="11520488" y="5513388"/>
          <p14:tracePt t="39575" x="11541125" y="5513388"/>
          <p14:tracePt t="39576" x="11541125" y="5534025"/>
          <p14:tracePt t="39579" x="11561763" y="5534025"/>
          <p14:tracePt t="39581" x="11582400" y="5534025"/>
          <p14:tracePt t="39586" x="11603038" y="5554663"/>
          <p14:tracePt t="39590" x="11622088" y="5554663"/>
          <p14:tracePt t="39592" x="11642725" y="5554663"/>
          <p14:tracePt t="39596" x="11642725" y="5575300"/>
          <p14:tracePt t="39598" x="11663363" y="5575300"/>
          <p14:tracePt t="39603" x="11684000" y="5575300"/>
          <p14:tracePt t="39607" x="11704638" y="5575300"/>
          <p14:tracePt t="39610" x="11704638" y="5595938"/>
          <p14:tracePt t="39611" x="11725275" y="5595938"/>
          <p14:tracePt t="39615" x="11745913" y="5595938"/>
          <p14:tracePt t="39620" x="11766550" y="5595938"/>
          <p14:tracePt t="39625" x="11787188" y="5595938"/>
          <p14:tracePt t="39627" x="11787188" y="5616575"/>
          <p14:tracePt t="39628" x="11807825" y="5616575"/>
          <p14:tracePt t="39633" x="11828463" y="5616575"/>
          <p14:tracePt t="39635" x="11828463" y="5637213"/>
          <p14:tracePt t="39639" x="11849100" y="5637213"/>
          <p14:tracePt t="39643" x="11869738" y="5637213"/>
          <p14:tracePt t="39648" x="11890375" y="5637213"/>
          <p14:tracePt t="39668" x="11911013" y="5637213"/>
          <p14:tracePt t="39748" x="11890375" y="5637213"/>
          <p14:tracePt t="39751" x="11869738" y="5637213"/>
          <p14:tracePt t="39755" x="11849100" y="5637213"/>
          <p14:tracePt t="39757" x="11828463" y="5637213"/>
          <p14:tracePt t="39761" x="11807825" y="5637213"/>
          <p14:tracePt t="39763" x="11787188" y="5637213"/>
          <p14:tracePt t="39764" x="11787188" y="5657850"/>
          <p14:tracePt t="39765" x="11766550" y="5657850"/>
          <p14:tracePt t="39768" x="11745913" y="5657850"/>
          <p14:tracePt t="39770" x="11725275" y="5657850"/>
          <p14:tracePt t="39771" x="11704638" y="5657850"/>
          <p14:tracePt t="39773" x="11684000" y="5657850"/>
          <p14:tracePt t="39775" x="11663363" y="5657850"/>
          <p14:tracePt t="39778" x="11622088" y="5657850"/>
          <p14:tracePt t="39780" x="11603038" y="5657850"/>
          <p14:tracePt t="39782" x="11561763" y="5657850"/>
          <p14:tracePt t="39786" x="11499850" y="5657850"/>
          <p14:tracePt t="39787" x="11479213" y="5657850"/>
          <p14:tracePt t="39788" x="11458575" y="5657850"/>
          <p14:tracePt t="39789" x="11437938" y="5657850"/>
          <p14:tracePt t="39790" x="11417300" y="5657850"/>
          <p14:tracePt t="39791" x="11376025" y="5657850"/>
          <p14:tracePt t="39793" x="11355388" y="5657850"/>
          <p14:tracePt t="39794" x="11314113" y="5657850"/>
          <p14:tracePt t="39796" x="11272838" y="5657850"/>
          <p14:tracePt t="39797" x="11252200" y="5657850"/>
          <p14:tracePt t="39798" x="11231563" y="5657850"/>
          <p14:tracePt t="39799" x="11210925" y="5657850"/>
          <p14:tracePt t="39800" x="11169650" y="5657850"/>
          <p14:tracePt t="39801" x="11149013" y="5657850"/>
          <p14:tracePt t="39802" x="11128375" y="5657850"/>
          <p14:tracePt t="39803" x="11109325" y="5657850"/>
          <p14:tracePt t="39804" x="11068050" y="5657850"/>
          <p14:tracePt t="39805" x="11047413" y="5657850"/>
          <p14:tracePt t="39806" x="11026775" y="5657850"/>
          <p14:tracePt t="39807" x="10985500" y="5657850"/>
          <p14:tracePt t="39808" x="10944225" y="5657850"/>
          <p14:tracePt t="39809" x="10923588" y="5657850"/>
          <p14:tracePt t="39810" x="10902950" y="5657850"/>
          <p14:tracePt t="39811" x="10861675" y="5657850"/>
          <p14:tracePt t="39812" x="10841038" y="5657850"/>
          <p14:tracePt t="39813" x="10820400" y="5657850"/>
          <p14:tracePt t="39814" x="10799763" y="5657850"/>
          <p14:tracePt t="39815" x="10758488" y="5657850"/>
          <p14:tracePt t="39816" x="10737850" y="5657850"/>
          <p14:tracePt t="39817" x="10717213" y="5657850"/>
          <p14:tracePt t="39818" x="10675938" y="5657850"/>
          <p14:tracePt t="39819" x="10655300" y="5657850"/>
          <p14:tracePt t="39820" x="10615613" y="5657850"/>
          <p14:tracePt t="39821" x="10574338" y="5657850"/>
          <p14:tracePt t="39822" x="10553700" y="5657850"/>
          <p14:tracePt t="39823" x="10512425" y="5657850"/>
          <p14:tracePt t="39824" x="10471150" y="5657850"/>
          <p14:tracePt t="39825" x="10450513" y="5657850"/>
          <p14:tracePt t="39826" x="10429875" y="5657850"/>
          <p14:tracePt t="39827" x="10388600" y="5657850"/>
          <p14:tracePt t="39828" x="10367963" y="5657850"/>
          <p14:tracePt t="39829" x="10347325" y="5657850"/>
          <p14:tracePt t="39830" x="10306050" y="5657850"/>
          <p14:tracePt t="39831" x="10285413" y="5657850"/>
          <p14:tracePt t="39832" x="10244138" y="5657850"/>
          <p14:tracePt t="39833" x="10202863" y="5657850"/>
          <p14:tracePt t="39834" x="10182225" y="5657850"/>
          <p14:tracePt t="39835" x="10140950" y="5657850"/>
          <p14:tracePt t="39836" x="10121900" y="5657850"/>
          <p14:tracePt t="39837" x="10080625" y="5657850"/>
          <p14:tracePt t="39838" x="10059988" y="5657850"/>
          <p14:tracePt t="39839" x="10018713" y="5657850"/>
          <p14:tracePt t="39840" x="9998075" y="5657850"/>
          <p14:tracePt t="39841" x="9977438" y="5657850"/>
          <p14:tracePt t="39842" x="9936163" y="5657850"/>
          <p14:tracePt t="39843" x="9894888" y="5657850"/>
          <p14:tracePt t="39844" x="9874250" y="5657850"/>
          <p14:tracePt t="39845" x="9832975" y="5657850"/>
          <p14:tracePt t="39846" x="9812338" y="5657850"/>
          <p14:tracePt t="39847" x="9771063" y="5657850"/>
          <p14:tracePt t="39848" x="9750425" y="5657850"/>
          <p14:tracePt t="39849" x="9709150" y="5657850"/>
          <p14:tracePt t="39850" x="9688513" y="5657850"/>
          <p14:tracePt t="39851" x="9667875" y="5657850"/>
          <p14:tracePt t="39852" x="9647238" y="5657850"/>
          <p14:tracePt t="39853" x="9607550" y="5657850"/>
          <p14:tracePt t="39854" x="9566275" y="5657850"/>
          <p14:tracePt t="39855" x="9545638" y="5678488"/>
          <p14:tracePt t="39856" x="9525000" y="5678488"/>
          <p14:tracePt t="39857" x="9504363" y="5678488"/>
          <p14:tracePt t="39858" x="9463088" y="5678488"/>
          <p14:tracePt t="39859" x="9442450" y="5699125"/>
          <p14:tracePt t="39860" x="9421813" y="5699125"/>
          <p14:tracePt t="39861" x="9380538" y="5699125"/>
          <p14:tracePt t="39862" x="9339263" y="5699125"/>
          <p14:tracePt t="39866" x="9277350" y="5699125"/>
          <p14:tracePt t="39866" x="9256713" y="5699125"/>
          <p14:tracePt t="39867" x="9215438" y="5719763"/>
          <p14:tracePt t="39868" x="9194800" y="5719763"/>
          <p14:tracePt t="39869" x="9174163" y="5740400"/>
          <p14:tracePt t="39870" x="9134475" y="5740400"/>
          <p14:tracePt t="39871" x="9113838" y="5740400"/>
          <p14:tracePt t="39872" x="9093200" y="5740400"/>
          <p14:tracePt t="39873" x="9072563" y="5740400"/>
          <p14:tracePt t="39874" x="9031288" y="5740400"/>
          <p14:tracePt t="39875" x="9010650" y="5761038"/>
          <p14:tracePt t="39876" x="8990013" y="5761038"/>
          <p14:tracePt t="39877" x="8948738" y="5761038"/>
          <p14:tracePt t="39878" x="8948738" y="5781675"/>
          <p14:tracePt t="39879" x="8928100" y="5781675"/>
          <p14:tracePt t="39880" x="8886825" y="5781675"/>
          <p14:tracePt t="39881" x="8866188" y="5781675"/>
          <p14:tracePt t="39882" x="8845550" y="5802313"/>
          <p14:tracePt t="39883" x="8824913" y="5802313"/>
          <p14:tracePt t="39884" x="8804275" y="5822950"/>
          <p14:tracePt t="39885" x="8763000" y="5822950"/>
          <p14:tracePt t="39886" x="8742363" y="5822950"/>
          <p14:tracePt t="39887" x="8721725" y="5822950"/>
          <p14:tracePt t="39888" x="8701088" y="5822950"/>
          <p14:tracePt t="39889" x="8680450" y="5843588"/>
          <p14:tracePt t="39890" x="8659813" y="5843588"/>
          <p14:tracePt t="39891" x="8640763" y="5843588"/>
          <p14:tracePt t="39892" x="8620125" y="5843588"/>
          <p14:tracePt t="39893" x="8599488" y="5864225"/>
          <p14:tracePt t="39894" x="8578850" y="5864225"/>
          <p14:tracePt t="39895" x="8558213" y="5884863"/>
          <p14:tracePt t="39896" x="8537575" y="5884863"/>
          <p14:tracePt t="39897" x="8516938" y="5884863"/>
          <p14:tracePt t="39898" x="8496300" y="5884863"/>
          <p14:tracePt t="39899" x="8455025" y="5884863"/>
          <p14:tracePt t="39900" x="8455025" y="5905500"/>
          <p14:tracePt t="39901" x="8434388" y="5905500"/>
          <p14:tracePt t="39902" x="8413750" y="5924550"/>
          <p14:tracePt t="39904" x="8393113" y="5924550"/>
          <p14:tracePt t="39905" x="8372475" y="5945188"/>
          <p14:tracePt t="39906" x="8351838" y="5945188"/>
          <p14:tracePt t="39907" x="8331200" y="5945188"/>
          <p14:tracePt t="39908" x="8310563" y="5945188"/>
          <p14:tracePt t="39909" x="8289925" y="5965825"/>
          <p14:tracePt t="39910" x="8269288" y="5965825"/>
          <p14:tracePt t="39911" x="8269288" y="5986463"/>
          <p14:tracePt t="39912" x="8248650" y="5986463"/>
          <p14:tracePt t="39914" x="8207375" y="6007100"/>
          <p14:tracePt t="39916" x="8186738" y="6007100"/>
          <p14:tracePt t="39917" x="8186738" y="6027738"/>
          <p14:tracePt t="39918" x="8166100" y="6048375"/>
          <p14:tracePt t="39920" x="8147050" y="6048375"/>
          <p14:tracePt t="39921" x="8126413" y="6069013"/>
          <p14:tracePt t="39922" x="8105775" y="6069013"/>
          <p14:tracePt t="39924" x="8085138" y="6069013"/>
          <p14:tracePt t="39925" x="8064500" y="6089650"/>
          <p14:tracePt t="39927" x="8043863" y="6110288"/>
          <p14:tracePt t="39929" x="8023225" y="6130925"/>
          <p14:tracePt t="39932" x="7981950" y="6151563"/>
          <p14:tracePt t="39935" x="7961313" y="6172200"/>
          <p14:tracePt t="39937" x="7961313" y="6192838"/>
          <p14:tracePt t="39938" x="7940675" y="6192838"/>
          <p14:tracePt t="39939" x="7940675" y="6213475"/>
          <p14:tracePt t="39941" x="7920038" y="6234113"/>
          <p14:tracePt t="39943" x="7899400" y="6254750"/>
          <p14:tracePt t="39945" x="7878763" y="6254750"/>
          <p14:tracePt t="39946" x="7878763" y="6275388"/>
          <p14:tracePt t="39947" x="7878763" y="6296025"/>
          <p14:tracePt t="39948" x="7858125" y="6296025"/>
          <p14:tracePt t="39950" x="7858125" y="6316663"/>
          <p14:tracePt t="39952" x="7837488" y="6337300"/>
          <p14:tracePt t="39955" x="7816850" y="6357938"/>
          <p14:tracePt t="39956" x="7796213" y="6378575"/>
          <p14:tracePt t="39958" x="7775575" y="6399213"/>
          <p14:tracePt t="39961" x="7775575" y="6419850"/>
          <p14:tracePt t="39963" x="7754938" y="6438900"/>
          <p14:tracePt t="39965" x="7754938" y="6459538"/>
          <p14:tracePt t="39966" x="7734300" y="6459538"/>
          <p14:tracePt t="39967" x="7713663" y="6480175"/>
          <p14:tracePt t="39970" x="7693025" y="6500813"/>
          <p14:tracePt t="39972" x="7693025" y="6521450"/>
          <p14:tracePt t="39973" x="7672388" y="6521450"/>
          <p14:tracePt t="39976" x="7672388" y="6542088"/>
          <p14:tracePt t="39977" x="7653338" y="6562725"/>
          <p14:tracePt t="39978" x="7632700" y="6562725"/>
          <p14:tracePt t="39979" x="7632700" y="6583363"/>
          <p14:tracePt t="39982" x="7612063" y="6604000"/>
          <p14:tracePt t="39985" x="7591425" y="6604000"/>
          <p14:tracePt t="39986" x="7591425" y="6624638"/>
          <p14:tracePt t="39987" x="7591425" y="6645275"/>
          <p14:tracePt t="39988" x="7570788" y="6645275"/>
          <p14:tracePt t="39990" x="7570788" y="6665913"/>
          <p14:tracePt t="39991" x="7550150" y="6665913"/>
          <p14:tracePt t="39993" x="7550150" y="6686550"/>
          <p14:tracePt t="39995" x="7529513" y="6686550"/>
          <p14:tracePt t="39996" x="7529513" y="6707188"/>
          <p14:tracePt t="39999" x="7529513" y="6727825"/>
          <p14:tracePt t="40000" x="7508875" y="6727825"/>
          <p14:tracePt t="40001" x="7508875" y="6748463"/>
          <p14:tracePt t="40003" x="7508875" y="6769100"/>
          <p14:tracePt t="40007" x="7508875" y="6789738"/>
          <p14:tracePt t="40010" x="7508875" y="6810375"/>
          <p14:tracePt t="40015" x="7508875" y="6831013"/>
          <p14:tracePt t="40020" x="7508875" y="6851650"/>
          <p14:tracePt t="40026" x="7508875" y="6872288"/>
          <p14:tracePt t="40028" x="7508875" y="6892925"/>
          <p14:tracePt t="40036" x="7508875" y="6913563"/>
          <p14:tracePt t="40051" x="7591425" y="6953250"/>
          <p14:tracePt t="40052" x="7612063" y="6973888"/>
          <p14:tracePt t="40054" x="7632700" y="6973888"/>
          <p14:tracePt t="40055" x="7653338" y="6994525"/>
          <p14:tracePt t="40057" x="7672388" y="6994525"/>
          <p14:tracePt t="40059" x="7693025" y="7015163"/>
          <p14:tracePt t="40061" x="7713663" y="7015163"/>
          <p14:tracePt t="40062" x="7734300" y="7015163"/>
          <p14:tracePt t="40064" x="7754938" y="7035800"/>
          <p14:tracePt t="40066" x="7775575" y="7056438"/>
          <p14:tracePt t="40067" x="7796213" y="7056438"/>
          <p14:tracePt t="40068" x="7816850" y="7056438"/>
          <p14:tracePt t="40069" x="7837488" y="7056438"/>
          <p14:tracePt t="40070" x="7837488" y="7077075"/>
          <p14:tracePt t="40071" x="7878763" y="7077075"/>
          <p14:tracePt t="40072" x="7899400" y="7077075"/>
          <p14:tracePt t="40073" x="7920038" y="7077075"/>
          <p14:tracePt t="40074" x="7940675" y="7097713"/>
          <p14:tracePt t="40076" x="7981950" y="7118350"/>
          <p14:tracePt t="40079" x="8002588" y="7118350"/>
          <p14:tracePt t="40079" x="8043863" y="7118350"/>
          <p14:tracePt t="40080" x="8064500" y="7138988"/>
          <p14:tracePt t="40081" x="8085138" y="7138988"/>
          <p14:tracePt t="40082" x="8105775" y="7159625"/>
          <p14:tracePt t="40083" x="8126413" y="7159625"/>
          <p14:tracePt t="40084" x="8166100" y="7159625"/>
          <p14:tracePt t="40085" x="8186738" y="7159625"/>
          <p14:tracePt t="40086" x="8207375" y="7159625"/>
          <p14:tracePt t="40087" x="8228013" y="7180263"/>
          <p14:tracePt t="40088" x="8269288" y="7180263"/>
          <p14:tracePt t="40090" x="8310563" y="7180263"/>
          <p14:tracePt t="40091" x="8331200" y="7200900"/>
          <p14:tracePt t="40092" x="8351838" y="7200900"/>
          <p14:tracePt t="40093" x="8393113" y="7221538"/>
          <p14:tracePt t="40094" x="8413750" y="7221538"/>
          <p14:tracePt t="40095" x="8434388" y="7221538"/>
          <p14:tracePt t="40096" x="8455025" y="7242175"/>
          <p14:tracePt t="40097" x="8496300" y="7242175"/>
          <p14:tracePt t="40098" x="8516938" y="7242175"/>
          <p14:tracePt t="40099" x="8558213" y="7242175"/>
          <p14:tracePt t="40100" x="8578850" y="7242175"/>
          <p14:tracePt t="40101" x="8620125" y="7262813"/>
          <p14:tracePt t="40102" x="8640763" y="7262813"/>
          <p14:tracePt t="40103" x="8659813" y="7283450"/>
          <p14:tracePt t="40104" x="8701088" y="7283450"/>
          <p14:tracePt t="40105" x="8721725" y="7283450"/>
          <p14:tracePt t="40106" x="8763000" y="7283450"/>
          <p14:tracePt t="40107" x="8804275" y="7283450"/>
          <p14:tracePt t="40108" x="8845550" y="7304088"/>
          <p14:tracePt t="40109" x="8866188" y="7304088"/>
          <p14:tracePt t="40110" x="8907463" y="7304088"/>
          <p14:tracePt t="40111" x="8948738" y="7324725"/>
          <p14:tracePt t="40112" x="8990013" y="7324725"/>
          <p14:tracePt t="40113" x="9031288" y="7324725"/>
          <p14:tracePt t="40114" x="9051925" y="7324725"/>
          <p14:tracePt t="40115" x="9072563" y="7324725"/>
          <p14:tracePt t="40116" x="9134475" y="7345363"/>
          <p14:tracePt t="40117" x="9174163" y="7345363"/>
          <p14:tracePt t="40118" x="9194800" y="7345363"/>
          <p14:tracePt t="40119" x="9236075" y="7366000"/>
          <p14:tracePt t="40120" x="9277350" y="7366000"/>
          <p14:tracePt t="40121" x="9339263" y="7366000"/>
          <p14:tracePt t="40122" x="9380538" y="7386638"/>
          <p14:tracePt t="40123" x="9401175" y="7386638"/>
          <p14:tracePt t="40124" x="9442450" y="7386638"/>
          <p14:tracePt t="40125" x="9504363" y="7386638"/>
          <p14:tracePt t="40126" x="9525000" y="7386638"/>
          <p14:tracePt t="40127" x="9586913" y="7386638"/>
          <p14:tracePt t="40128" x="9628188" y="7407275"/>
          <p14:tracePt t="40129" x="9667875" y="7407275"/>
          <p14:tracePt t="40130" x="9709150" y="7427913"/>
          <p14:tracePt t="40131" x="9750425" y="7427913"/>
          <p14:tracePt t="40132" x="9791700" y="7427913"/>
          <p14:tracePt t="40133" x="9853613" y="7427913"/>
          <p14:tracePt t="40134" x="9894888" y="7448550"/>
          <p14:tracePt t="40135" x="9936163" y="7448550"/>
          <p14:tracePt t="40136" x="9977438" y="7448550"/>
          <p14:tracePt t="40137" x="10039350" y="7448550"/>
          <p14:tracePt t="40138" x="10080625" y="7448550"/>
          <p14:tracePt t="40139" x="10101263" y="7448550"/>
          <p14:tracePt t="40140" x="10161588" y="7448550"/>
          <p14:tracePt t="40141" x="10202863" y="7467600"/>
          <p14:tracePt t="40142" x="10244138" y="7467600"/>
          <p14:tracePt t="40146" x="10367963" y="7488238"/>
          <p14:tracePt t="40146" x="10429875" y="7488238"/>
          <p14:tracePt t="40147" x="10471150" y="7488238"/>
          <p14:tracePt t="40148" x="10512425" y="7508875"/>
          <p14:tracePt t="40149" x="10574338" y="7508875"/>
          <p14:tracePt t="40150" x="10615613" y="7508875"/>
          <p14:tracePt t="40151" x="10655300" y="7508875"/>
          <p14:tracePt t="40152" x="10675938" y="7508875"/>
          <p14:tracePt t="40153" x="10737850" y="7508875"/>
          <p14:tracePt t="40154" x="10779125" y="7508875"/>
          <p14:tracePt t="40155" x="10820400" y="7529513"/>
          <p14:tracePt t="40156" x="10861675" y="7529513"/>
          <p14:tracePt t="40157" x="10902950" y="7529513"/>
          <p14:tracePt t="40158" x="10944225" y="7529513"/>
          <p14:tracePt t="40159" x="10985500" y="7550150"/>
          <p14:tracePt t="40160" x="11026775" y="7550150"/>
          <p14:tracePt t="40161" x="11068050" y="7550150"/>
          <p14:tracePt t="40162" x="11109325" y="7550150"/>
          <p14:tracePt t="40163" x="11149013" y="7550150"/>
          <p14:tracePt t="40164" x="11190288" y="7550150"/>
          <p14:tracePt t="40165" x="11210925" y="7550150"/>
          <p14:tracePt t="40166" x="11252200" y="7550150"/>
          <p14:tracePt t="40167" x="11293475" y="7570788"/>
          <p14:tracePt t="40168" x="11334750" y="7570788"/>
          <p14:tracePt t="40169" x="11376025" y="7570788"/>
          <p14:tracePt t="40170" x="11417300" y="7591425"/>
          <p14:tracePt t="40171" x="11458575" y="7591425"/>
          <p14:tracePt t="40172" x="11479213" y="7591425"/>
          <p14:tracePt t="40173" x="11520488" y="7591425"/>
          <p14:tracePt t="40174" x="11561763" y="7591425"/>
          <p14:tracePt t="40175" x="11603038" y="7612063"/>
          <p14:tracePt t="40176" x="11622088" y="7612063"/>
          <p14:tracePt t="40177" x="11663363" y="7612063"/>
          <p14:tracePt t="40178" x="11704638" y="7612063"/>
          <p14:tracePt t="40179" x="11745913" y="7612063"/>
          <p14:tracePt t="40180" x="11766550" y="7612063"/>
          <p14:tracePt t="40181" x="11807825" y="7612063"/>
          <p14:tracePt t="40182" x="11849100" y="7632700"/>
          <p14:tracePt t="40184" x="11890375" y="7632700"/>
          <p14:tracePt t="40184" x="11911013" y="7632700"/>
          <p14:tracePt t="40185" x="11931650" y="7632700"/>
          <p14:tracePt t="40186" x="11952288" y="7632700"/>
          <p14:tracePt t="40187" x="12014200" y="7653338"/>
          <p14:tracePt t="40188" x="12055475" y="7653338"/>
          <p14:tracePt t="40189" x="12076113" y="7653338"/>
          <p14:tracePt t="40190" x="12096750" y="7653338"/>
          <p14:tracePt t="40191" x="12136438" y="7653338"/>
          <p14:tracePt t="40192" x="12157075" y="7653338"/>
          <p14:tracePt t="40193" x="12177713" y="7653338"/>
          <p14:tracePt t="40194" x="12218988" y="7653338"/>
          <p14:tracePt t="40195" x="12260263" y="7653338"/>
          <p14:tracePt t="40196" x="12280900" y="7653338"/>
          <p14:tracePt t="40197" x="12301538" y="7673975"/>
          <p14:tracePt t="40198" x="12342813" y="7673975"/>
          <p14:tracePt t="40199" x="12384088" y="7673975"/>
          <p14:tracePt t="40200" x="12404725" y="7673975"/>
          <p14:tracePt t="40201" x="12425363" y="7673975"/>
          <p14:tracePt t="40202" x="12446000" y="7673975"/>
          <p14:tracePt t="40203" x="12466638" y="7694613"/>
          <p14:tracePt t="40204" x="12487275" y="7694613"/>
          <p14:tracePt t="40205" x="12528550" y="7694613"/>
          <p14:tracePt t="40207" x="12569825" y="7694613"/>
          <p14:tracePt t="40208" x="12590463" y="7694613"/>
          <p14:tracePt t="40209" x="12609513" y="7694613"/>
          <p14:tracePt t="40212" x="12650788" y="7694613"/>
          <p14:tracePt t="40213" x="12671425" y="7694613"/>
          <p14:tracePt t="40214" x="12692063" y="7694613"/>
          <p14:tracePt t="40215" x="12712700" y="7694613"/>
          <p14:tracePt t="40217" x="12733338" y="7694613"/>
          <p14:tracePt t="40218" x="12753975" y="7694613"/>
          <p14:tracePt t="40220" x="12774613" y="7694613"/>
          <p14:tracePt t="40221" x="12774613" y="7715250"/>
          <p14:tracePt t="40222" x="12795250" y="7715250"/>
          <p14:tracePt t="40224" x="12815888" y="7715250"/>
          <p14:tracePt t="40224" x="12836525" y="7715250"/>
          <p14:tracePt t="40226" x="12857163" y="7715250"/>
          <p14:tracePt t="40230" x="12877800" y="7715250"/>
          <p14:tracePt t="40233" x="12898438" y="7715250"/>
          <p14:tracePt t="40235" x="12919075" y="7715250"/>
          <p14:tracePt t="40238" x="12939713" y="7715250"/>
          <p14:tracePt t="40247" x="12960350" y="7715250"/>
          <p14:tracePt t="40260" x="12980988" y="7715250"/>
          <p14:tracePt t="40266" x="13001625" y="7715250"/>
          <p14:tracePt t="40275" x="13022263" y="7715250"/>
          <p14:tracePt t="40281" x="13042900" y="7715250"/>
          <p14:tracePt t="40285" x="13063538" y="7715250"/>
          <p14:tracePt t="40287" x="13084175" y="7715250"/>
          <p14:tracePt t="40292" x="13103225" y="7715250"/>
          <p14:tracePt t="40297" x="13123863" y="7715250"/>
          <p14:tracePt t="40301" x="13144500" y="7715250"/>
          <p14:tracePt t="40302" x="13165138" y="7715250"/>
          <p14:tracePt t="40306" x="13185775" y="7715250"/>
          <p14:tracePt t="40310" x="13206413" y="7715250"/>
          <p14:tracePt t="40313" x="13227050" y="7715250"/>
          <p14:tracePt t="40315" x="13247688" y="7715250"/>
          <p14:tracePt t="40317" x="13268325" y="7715250"/>
          <p14:tracePt t="40321" x="13288963" y="7715250"/>
          <p14:tracePt t="40324" x="13309600" y="7715250"/>
          <p14:tracePt t="40325" x="13330238" y="7715250"/>
          <p14:tracePt t="40329" x="13350875" y="7715250"/>
          <p14:tracePt t="40331" x="13371513" y="7715250"/>
          <p14:tracePt t="40335" x="13392150" y="7715250"/>
          <p14:tracePt t="40336" x="13412788" y="7715250"/>
          <p14:tracePt t="40340" x="13433425" y="7715250"/>
          <p14:tracePt t="40346" x="13454063" y="7715250"/>
          <p14:tracePt t="40347" x="13474700" y="7715250"/>
          <p14:tracePt t="40348" x="13495338" y="7715250"/>
          <p14:tracePt t="40352" x="13515975" y="7715250"/>
          <p14:tracePt t="40357" x="13536613" y="7715250"/>
          <p14:tracePt t="40361" x="13557250" y="7715250"/>
          <p14:tracePt t="40363" x="13577888" y="7715250"/>
          <p14:tracePt t="40368" x="13596938" y="7715250"/>
          <p14:tracePt t="40371" x="13617575" y="7715250"/>
          <p14:tracePt t="40376" x="13638213" y="7715250"/>
          <p14:tracePt t="40380" x="13658850" y="7715250"/>
          <p14:tracePt t="40381" x="13679488" y="7715250"/>
          <p14:tracePt t="40384" x="13700125" y="7715250"/>
          <p14:tracePt t="40386" x="13720763" y="7715250"/>
          <p14:tracePt t="40390" x="13741400" y="7715250"/>
          <p14:tracePt t="40391" x="13762038" y="7715250"/>
          <p14:tracePt t="40393" x="13782675" y="7715250"/>
          <p14:tracePt t="40395" x="13803313" y="7715250"/>
          <p14:tracePt t="40397" x="13823950" y="7715250"/>
          <p14:tracePt t="40398" x="13844588" y="7694613"/>
          <p14:tracePt t="40400" x="13865225" y="7694613"/>
          <p14:tracePt t="40404" x="13885863" y="7694613"/>
          <p14:tracePt t="40406" x="13906500" y="7694613"/>
          <p14:tracePt t="40407" x="13927138" y="7694613"/>
          <p14:tracePt t="40409" x="13947775" y="7694613"/>
          <p14:tracePt t="40411" x="13968413" y="7694613"/>
          <p14:tracePt t="40412" x="13989050" y="7694613"/>
          <p14:tracePt t="40413" x="14009688" y="7694613"/>
          <p14:tracePt t="40415" x="14030325" y="7673975"/>
          <p14:tracePt t="40417" x="14050963" y="7673975"/>
          <p14:tracePt t="40419" x="14071600" y="7673975"/>
          <p14:tracePt t="40420" x="14090650" y="7673975"/>
          <p14:tracePt t="40422" x="14111288" y="7673975"/>
          <p14:tracePt t="40426" x="14173200" y="7653338"/>
          <p14:tracePt t="40428" x="14193838" y="7653338"/>
          <p14:tracePt t="40430" x="14214475" y="7653338"/>
          <p14:tracePt t="40431" x="14235113" y="7653338"/>
          <p14:tracePt t="40433" x="14255750" y="7653338"/>
          <p14:tracePt t="40436" x="14276388" y="7632700"/>
          <p14:tracePt t="40438" x="14297025" y="7632700"/>
          <p14:tracePt t="40440" x="14297025" y="7612063"/>
          <p14:tracePt t="40442" x="14317663" y="7612063"/>
          <p14:tracePt t="40443" x="14338300" y="7612063"/>
          <p14:tracePt t="40446" x="14358938" y="7612063"/>
          <p14:tracePt t="40447" x="14358938" y="7591425"/>
          <p14:tracePt t="40450" x="14379575" y="7591425"/>
          <p14:tracePt t="40455" x="14400213" y="7591425"/>
          <p14:tracePt t="40458" x="14420850" y="7570788"/>
          <p14:tracePt t="40465" x="14441488" y="7570788"/>
          <p14:tracePt t="40475" x="14441488" y="7550150"/>
          <p14:tracePt t="40485" x="14462125" y="7550150"/>
          <p14:tracePt t="40489" x="14462125" y="7529513"/>
          <p14:tracePt t="40507" x="14462125" y="7508875"/>
          <p14:tracePt t="40523" x="14462125" y="7488238"/>
          <p14:tracePt t="40539" x="14462125" y="7467600"/>
          <p14:tracePt t="40543" x="14462125" y="7448550"/>
          <p14:tracePt t="40551" x="14462125" y="7427913"/>
          <p14:tracePt t="40556" x="14441488" y="7427913"/>
          <p14:tracePt t="40557" x="14441488" y="7407275"/>
          <p14:tracePt t="40560" x="14420850" y="7407275"/>
          <p14:tracePt t="40562" x="14400213" y="7407275"/>
          <p14:tracePt t="40563" x="14400213" y="7386638"/>
          <p14:tracePt t="40566" x="14379575" y="7366000"/>
          <p14:tracePt t="40569" x="14358938" y="7366000"/>
          <p14:tracePt t="40572" x="14317663" y="7345363"/>
          <p14:tracePt t="40574" x="14297025" y="7345363"/>
          <p14:tracePt t="40575" x="14297025" y="7324725"/>
          <p14:tracePt t="40576" x="14276388" y="7324725"/>
          <p14:tracePt t="40578" x="14255750" y="7324725"/>
          <p14:tracePt t="40580" x="14214475" y="7324725"/>
          <p14:tracePt t="40581" x="14214475" y="7304088"/>
          <p14:tracePt t="40582" x="14193838" y="7304088"/>
          <p14:tracePt t="40584" x="14173200" y="7283450"/>
          <p14:tracePt t="40584" x="14152563" y="7283450"/>
          <p14:tracePt t="40585" x="14131925" y="7283450"/>
          <p14:tracePt t="40586" x="14111288" y="7283450"/>
          <p14:tracePt t="40587" x="14090650" y="7283450"/>
          <p14:tracePt t="40588" x="14071600" y="7283450"/>
          <p14:tracePt t="40589" x="14050963" y="7262813"/>
          <p14:tracePt t="40590" x="14009688" y="7262813"/>
          <p14:tracePt t="40592" x="13989050" y="7242175"/>
          <p14:tracePt t="40593" x="13947775" y="7242175"/>
          <p14:tracePt t="40594" x="13927138" y="7242175"/>
          <p14:tracePt t="40595" x="13906500" y="7242175"/>
          <p14:tracePt t="40596" x="13865225" y="7242175"/>
          <p14:tracePt t="40597" x="13844588" y="7242175"/>
          <p14:tracePt t="40598" x="13823950" y="7242175"/>
          <p14:tracePt t="40599" x="13782675" y="7221538"/>
          <p14:tracePt t="40600" x="13741400" y="7221538"/>
          <p14:tracePt t="40601" x="13720763" y="7221538"/>
          <p14:tracePt t="40602" x="13700125" y="7221538"/>
          <p14:tracePt t="40603" x="13658850" y="7221538"/>
          <p14:tracePt t="40604" x="13596938" y="7200900"/>
          <p14:tracePt t="40605" x="13577888" y="7200900"/>
          <p14:tracePt t="40606" x="13557250" y="7200900"/>
          <p14:tracePt t="40607" x="13536613" y="7200900"/>
          <p14:tracePt t="40608" x="13474700" y="7200900"/>
          <p14:tracePt t="40609" x="13433425" y="7200900"/>
          <p14:tracePt t="40610" x="13412788" y="7200900"/>
          <p14:tracePt t="40611" x="13371513" y="7200900"/>
          <p14:tracePt t="40612" x="13330238" y="7200900"/>
          <p14:tracePt t="40613" x="13288963" y="7200900"/>
          <p14:tracePt t="40614" x="13227050" y="7200900"/>
          <p14:tracePt t="40615" x="13185775" y="7200900"/>
          <p14:tracePt t="40616" x="13144500" y="7200900"/>
          <p14:tracePt t="40617" x="13103225" y="7200900"/>
          <p14:tracePt t="40618" x="13063538" y="7200900"/>
          <p14:tracePt t="40619" x="13042900" y="7200900"/>
          <p14:tracePt t="40620" x="12980988" y="7180263"/>
          <p14:tracePt t="40621" x="12939713" y="7180263"/>
          <p14:tracePt t="40622" x="12898438" y="7180263"/>
          <p14:tracePt t="40624" x="12857163" y="7180263"/>
          <p14:tracePt t="40624" x="12815888" y="7180263"/>
          <p14:tracePt t="40625" x="12774613" y="7180263"/>
          <p14:tracePt t="40626" x="12712700" y="7159625"/>
          <p14:tracePt t="40627" x="12671425" y="7159625"/>
          <p14:tracePt t="40628" x="12609513" y="7159625"/>
          <p14:tracePt t="40629" x="12549188" y="7159625"/>
          <p14:tracePt t="40630" x="12507913" y="7159625"/>
          <p14:tracePt t="40631" x="12466638" y="7159625"/>
          <p14:tracePt t="40632" x="12425363" y="7159625"/>
          <p14:tracePt t="40633" x="12384088" y="7159625"/>
          <p14:tracePt t="40634" x="12342813" y="7138988"/>
          <p14:tracePt t="40635" x="12280900" y="7138988"/>
          <p14:tracePt t="40636" x="12239625" y="7138988"/>
          <p14:tracePt t="40639" x="12115800" y="7138988"/>
          <p14:tracePt t="40639" x="12076113" y="7138988"/>
          <p14:tracePt t="40640" x="12014200" y="7138988"/>
          <p14:tracePt t="40641" x="11972925" y="7138988"/>
          <p14:tracePt t="40642" x="11911013" y="7138988"/>
          <p14:tracePt t="40643" x="11869738" y="7138988"/>
          <p14:tracePt t="40644" x="11828463" y="7138988"/>
          <p14:tracePt t="40645" x="11787188" y="7138988"/>
          <p14:tracePt t="40646" x="11745913" y="7138988"/>
          <p14:tracePt t="40647" x="11684000" y="7138988"/>
          <p14:tracePt t="40648" x="11603038" y="7118350"/>
          <p14:tracePt t="40649" x="11561763" y="7118350"/>
          <p14:tracePt t="40650" x="11520488" y="7118350"/>
          <p14:tracePt t="40651" x="11458575" y="7118350"/>
          <p14:tracePt t="40652" x="11417300" y="7118350"/>
          <p14:tracePt t="40653" x="11376025" y="7118350"/>
          <p14:tracePt t="40654" x="11314113" y="7097713"/>
          <p14:tracePt t="40655" x="11252200" y="7097713"/>
          <p14:tracePt t="40656" x="11210925" y="7097713"/>
          <p14:tracePt t="40657" x="11169650" y="7097713"/>
          <p14:tracePt t="40658" x="11109325" y="7097713"/>
          <p14:tracePt t="40659" x="11047413" y="7077075"/>
          <p14:tracePt t="40660" x="10985500" y="7077075"/>
          <p14:tracePt t="40661" x="10944225" y="7077075"/>
          <p14:tracePt t="40662" x="10902950" y="7077075"/>
          <p14:tracePt t="40664" x="10841038" y="7077075"/>
          <p14:tracePt t="40664" x="10799763" y="7077075"/>
          <p14:tracePt t="40665" x="10737850" y="7077075"/>
          <p14:tracePt t="40666" x="10696575" y="7077075"/>
          <p14:tracePt t="40667" x="10634663" y="7077075"/>
          <p14:tracePt t="40668" x="10594975" y="7077075"/>
          <p14:tracePt t="40669" x="10553700" y="7077075"/>
          <p14:tracePt t="40670" x="10491788" y="7077075"/>
          <p14:tracePt t="40671" x="10429875" y="7056438"/>
          <p14:tracePt t="40672" x="10388600" y="7056438"/>
          <p14:tracePt t="40673" x="10326688" y="7056438"/>
          <p14:tracePt t="40674" x="10285413" y="7056438"/>
          <p14:tracePt t="40675" x="10244138" y="7056438"/>
          <p14:tracePt t="40676" x="10182225" y="7056438"/>
          <p14:tracePt t="40677" x="10140950" y="7035800"/>
          <p14:tracePt t="40678" x="10101263" y="7035800"/>
          <p14:tracePt t="40679" x="10039350" y="7035800"/>
          <p14:tracePt t="40680" x="9977438" y="7035800"/>
          <p14:tracePt t="40681" x="9936163" y="7035800"/>
          <p14:tracePt t="40682" x="9874250" y="7015163"/>
          <p14:tracePt t="40683" x="9832975" y="7015163"/>
          <p14:tracePt t="40684" x="9791700" y="7015163"/>
          <p14:tracePt t="40685" x="9729788" y="7015163"/>
          <p14:tracePt t="40686" x="9688513" y="7015163"/>
          <p14:tracePt t="40687" x="9647238" y="7015163"/>
          <p14:tracePt t="40688" x="9586913" y="7015163"/>
          <p14:tracePt t="40689" x="9545638" y="7015163"/>
          <p14:tracePt t="40690" x="9504363" y="7015163"/>
          <p14:tracePt t="40691" x="9463088" y="7015163"/>
          <p14:tracePt t="40692" x="9401175" y="7015163"/>
          <p14:tracePt t="40693" x="9359900" y="7015163"/>
          <p14:tracePt t="40694" x="9318625" y="7015163"/>
          <p14:tracePt t="40695" x="9277350" y="6994525"/>
          <p14:tracePt t="40696" x="9236075" y="6994525"/>
          <p14:tracePt t="40697" x="9174163" y="6994525"/>
          <p14:tracePt t="40698" x="9134475" y="6994525"/>
          <p14:tracePt t="40699" x="9093200" y="6994525"/>
          <p14:tracePt t="40700" x="9051925" y="6994525"/>
          <p14:tracePt t="40701" x="9010650" y="6994525"/>
          <p14:tracePt t="40702" x="8990013" y="6973888"/>
          <p14:tracePt t="40706" x="8845550" y="6973888"/>
          <p14:tracePt t="40706" x="8824913" y="6973888"/>
          <p14:tracePt t="40707" x="8783638" y="6973888"/>
          <p14:tracePt t="40709" x="8742363" y="6973888"/>
          <p14:tracePt t="40709" x="8701088" y="6973888"/>
          <p14:tracePt t="40710" x="8680450" y="6953250"/>
          <p14:tracePt t="40711" x="8640763" y="6953250"/>
          <p14:tracePt t="40712" x="8599488" y="6953250"/>
          <p14:tracePt t="40713" x="8558213" y="6953250"/>
          <p14:tracePt t="40714" x="8537575" y="6953250"/>
          <p14:tracePt t="40715" x="8516938" y="6953250"/>
          <p14:tracePt t="40716" x="8475663" y="6953250"/>
          <p14:tracePt t="40718" x="8434388" y="6953250"/>
          <p14:tracePt t="40718" x="8393113" y="6953250"/>
          <p14:tracePt t="40719" x="8372475" y="6953250"/>
          <p14:tracePt t="40720" x="8351838" y="6953250"/>
          <p14:tracePt t="40721" x="8310563" y="6953250"/>
          <p14:tracePt t="40723" x="8289925" y="6953250"/>
          <p14:tracePt t="40724" x="8269288" y="6953250"/>
          <p14:tracePt t="40724" x="8248650" y="6953250"/>
          <p14:tracePt t="40725" x="8207375" y="6953250"/>
          <p14:tracePt t="40726" x="8186738" y="6953250"/>
          <p14:tracePt t="40727" x="8166100" y="6953250"/>
          <p14:tracePt t="40728" x="8147050" y="6953250"/>
          <p14:tracePt t="40729" x="8126413" y="6953250"/>
          <p14:tracePt t="40730" x="8105775" y="6953250"/>
          <p14:tracePt t="40732" x="8064500" y="6953250"/>
          <p14:tracePt t="40733" x="8043863" y="6953250"/>
          <p14:tracePt t="40734" x="8023225" y="6953250"/>
          <p14:tracePt t="40735" x="8002588" y="6953250"/>
          <p14:tracePt t="40737" x="7981950" y="6953250"/>
          <p14:tracePt t="40738" x="7961313" y="6953250"/>
          <p14:tracePt t="40739" x="7940675" y="6953250"/>
          <p14:tracePt t="40741" x="7920038" y="6953250"/>
          <p14:tracePt t="40744" x="7899400" y="6953250"/>
          <p14:tracePt t="40744" x="7878763" y="6953250"/>
          <p14:tracePt t="40746" x="7858125" y="6953250"/>
          <p14:tracePt t="40750" x="7837488" y="6953250"/>
          <p14:tracePt t="40752" x="7816850" y="6953250"/>
          <p14:tracePt t="40757" x="7796213" y="6953250"/>
          <p14:tracePt t="40834" x="7816850" y="6953250"/>
          <p14:tracePt t="40841" x="7858125" y="6953250"/>
          <p14:tracePt t="40845" x="7899400" y="6953250"/>
          <p14:tracePt t="40846" x="7920038" y="6953250"/>
          <p14:tracePt t="40848" x="7940675" y="6953250"/>
          <p14:tracePt t="40853" x="8002588" y="6953250"/>
          <p14:tracePt t="40854" x="8023225" y="6953250"/>
          <p14:tracePt t="40855" x="8043863" y="6953250"/>
          <p14:tracePt t="40856" x="8085138" y="6973888"/>
          <p14:tracePt t="40858" x="8105775" y="6973888"/>
          <p14:tracePt t="40859" x="8147050" y="6973888"/>
          <p14:tracePt t="40860" x="8147050" y="6994525"/>
          <p14:tracePt t="40861" x="8166100" y="6994525"/>
          <p14:tracePt t="40862" x="8207375" y="6994525"/>
          <p14:tracePt t="40864" x="8228013" y="6994525"/>
          <p14:tracePt t="40864" x="8248650" y="6994525"/>
          <p14:tracePt t="40865" x="8289925" y="6994525"/>
          <p14:tracePt t="40866" x="8331200" y="6994525"/>
          <p14:tracePt t="40867" x="8351838" y="7015163"/>
          <p14:tracePt t="40868" x="8372475" y="7015163"/>
          <p14:tracePt t="40869" x="8413750" y="7015163"/>
          <p14:tracePt t="40870" x="8475663" y="7035800"/>
          <p14:tracePt t="40871" x="8496300" y="7056438"/>
          <p14:tracePt t="40872" x="8516938" y="7056438"/>
          <p14:tracePt t="40873" x="8558213" y="7056438"/>
          <p14:tracePt t="40874" x="8620125" y="7056438"/>
          <p14:tracePt t="40875" x="8640763" y="7056438"/>
          <p14:tracePt t="40876" x="8680450" y="7056438"/>
          <p14:tracePt t="40877" x="8721725" y="7056438"/>
          <p14:tracePt t="40878" x="8763000" y="7077075"/>
          <p14:tracePt t="40879" x="8824913" y="7077075"/>
          <p14:tracePt t="40880" x="8866188" y="7077075"/>
          <p14:tracePt t="40881" x="8886825" y="7097713"/>
          <p14:tracePt t="40882" x="8928100" y="7097713"/>
          <p14:tracePt t="40883" x="8969375" y="7097713"/>
          <p14:tracePt t="40884" x="9031288" y="7118350"/>
          <p14:tracePt t="40885" x="9072563" y="7118350"/>
          <p14:tracePt t="40886" x="9113838" y="7138988"/>
          <p14:tracePt t="40887" x="9153525" y="7138988"/>
          <p14:tracePt t="40888" x="9194800" y="7138988"/>
          <p14:tracePt t="40889" x="9236075" y="7159625"/>
          <p14:tracePt t="40890" x="9297988" y="7159625"/>
          <p14:tracePt t="40891" x="9359900" y="7159625"/>
          <p14:tracePt t="40892" x="9401175" y="7159625"/>
          <p14:tracePt t="40893" x="9442450" y="7180263"/>
          <p14:tracePt t="40894" x="9483725" y="7180263"/>
          <p14:tracePt t="40895" x="9525000" y="7200900"/>
          <p14:tracePt t="40896" x="9566275" y="7200900"/>
          <p14:tracePt t="40897" x="9628188" y="7200900"/>
          <p14:tracePt t="40898" x="9667875" y="7221538"/>
          <p14:tracePt t="40899" x="9709150" y="7221538"/>
          <p14:tracePt t="40900" x="9771063" y="7221538"/>
          <p14:tracePt t="40901" x="9791700" y="7242175"/>
          <p14:tracePt t="40902" x="9832975" y="7242175"/>
          <p14:tracePt t="40903" x="9894888" y="7262813"/>
          <p14:tracePt t="40904" x="9956800" y="7262813"/>
          <p14:tracePt t="40905" x="9998075" y="7262813"/>
          <p14:tracePt t="40906" x="10018713" y="7262813"/>
          <p14:tracePt t="40907" x="10059988" y="7262813"/>
          <p14:tracePt t="40908" x="10101263" y="7283450"/>
          <p14:tracePt t="40909" x="10161588" y="7283450"/>
          <p14:tracePt t="40910" x="10202863" y="7283450"/>
          <p14:tracePt t="40911" x="10244138" y="7304088"/>
          <p14:tracePt t="40912" x="10285413" y="7304088"/>
          <p14:tracePt t="40913" x="10306050" y="7304088"/>
          <p14:tracePt t="40914" x="10367963" y="7324725"/>
          <p14:tracePt t="40915" x="10409238" y="7324725"/>
          <p14:tracePt t="40916" x="10429875" y="7324725"/>
          <p14:tracePt t="40919" x="10533063" y="7324725"/>
          <p14:tracePt t="40920" x="10574338" y="7324725"/>
          <p14:tracePt t="40921" x="10594975" y="7324725"/>
          <p14:tracePt t="40922" x="10634663" y="7345363"/>
          <p14:tracePt t="40923" x="10675938" y="7345363"/>
          <p14:tracePt t="40924" x="10696575" y="7345363"/>
          <p14:tracePt t="40925" x="10717213" y="7345363"/>
          <p14:tracePt t="40926" x="10737850" y="7345363"/>
          <p14:tracePt t="40927" x="10799763" y="7345363"/>
          <p14:tracePt t="40928" x="10820400" y="7345363"/>
          <p14:tracePt t="40930" x="10861675" y="7345363"/>
          <p14:tracePt t="40932" x="10902950" y="7366000"/>
          <p14:tracePt t="40933" x="10944225" y="7366000"/>
          <p14:tracePt t="40934" x="10964863" y="7366000"/>
          <p14:tracePt t="40935" x="11006138" y="7366000"/>
          <p14:tracePt t="40937" x="11026775" y="7366000"/>
          <p14:tracePt t="40938" x="11068050" y="7366000"/>
          <p14:tracePt t="40939" x="11088688" y="7366000"/>
          <p14:tracePt t="40940" x="11109325" y="7366000"/>
          <p14:tracePt t="40941" x="11128375" y="7366000"/>
          <p14:tracePt t="40942" x="11149013" y="7366000"/>
          <p14:tracePt t="40944" x="11169650" y="7366000"/>
          <p14:tracePt t="40945" x="11190288" y="7366000"/>
          <p14:tracePt t="40946" x="11231563" y="7366000"/>
          <p14:tracePt t="40948" x="11252200" y="7366000"/>
          <p14:tracePt t="40949" x="11272838" y="7366000"/>
          <p14:tracePt t="40950" x="11293475" y="7366000"/>
          <p14:tracePt t="40951" x="11314113" y="7366000"/>
          <p14:tracePt t="40952" x="11314113" y="7386638"/>
          <p14:tracePt t="40953" x="11355388" y="7386638"/>
          <p14:tracePt t="40955" x="11376025" y="7386638"/>
          <p14:tracePt t="40957" x="11396663" y="7386638"/>
          <p14:tracePt t="40959" x="11437938" y="7386638"/>
          <p14:tracePt t="40961" x="11458575" y="7386638"/>
          <p14:tracePt t="40962" x="11479213" y="7386638"/>
          <p14:tracePt t="40963" x="11499850" y="7386638"/>
          <p14:tracePt t="40965" x="11520488" y="7386638"/>
          <p14:tracePt t="40967" x="11541125" y="7386638"/>
          <p14:tracePt t="40969" x="11561763" y="7386638"/>
          <p14:tracePt t="40970" x="11582400" y="7386638"/>
          <p14:tracePt t="40973" x="11603038" y="7386638"/>
          <p14:tracePt t="40975" x="11622088" y="7386638"/>
          <p14:tracePt t="40977" x="11642725" y="7386638"/>
          <p14:tracePt t="40978" x="11663363" y="7386638"/>
          <p14:tracePt t="40981" x="11684000" y="7386638"/>
          <p14:tracePt t="40985" x="11704638" y="7386638"/>
          <p14:tracePt t="40988" x="11745913" y="7386638"/>
          <p14:tracePt t="40994" x="11766550" y="7407275"/>
          <p14:tracePt t="41122" x="11787188" y="7407275"/>
          <p14:tracePt t="41137" x="11828463" y="7407275"/>
          <p14:tracePt t="41140" x="11849100" y="7407275"/>
          <p14:tracePt t="41145" x="11869738" y="7407275"/>
          <p14:tracePt t="41150" x="11890375" y="7407275"/>
          <p14:tracePt t="41151" x="11911013" y="7407275"/>
          <p14:tracePt t="41156" x="11931650" y="7407275"/>
          <p14:tracePt t="41160" x="11952288" y="7407275"/>
          <p14:tracePt t="41166" x="11972925" y="7407275"/>
          <p14:tracePt t="41167" x="11993563" y="7407275"/>
          <p14:tracePt t="41172" x="12014200" y="7407275"/>
          <p14:tracePt t="41179" x="12034838" y="7407275"/>
          <p14:tracePt t="41184" x="12055475" y="7407275"/>
          <p14:tracePt t="41187" x="12076113" y="7407275"/>
          <p14:tracePt t="41191" x="12096750" y="7407275"/>
          <p14:tracePt t="41193" x="12096750" y="7427913"/>
          <p14:tracePt t="41196" x="12115800" y="7427913"/>
          <p14:tracePt t="41199" x="12136438" y="7427913"/>
          <p14:tracePt t="41201" x="12157075" y="7427913"/>
          <p14:tracePt t="41203" x="12177713" y="7427913"/>
          <p14:tracePt t="41206" x="12198350" y="7427913"/>
          <p14:tracePt t="41209" x="12218988" y="7427913"/>
          <p14:tracePt t="41210" x="12239625" y="7427913"/>
          <p14:tracePt t="41212" x="12260263" y="7427913"/>
          <p14:tracePt t="41214" x="12280900" y="7427913"/>
          <p14:tracePt t="41215" x="12280900" y="7448550"/>
          <p14:tracePt t="41216" x="12301538" y="7448550"/>
          <p14:tracePt t="41218" x="12322175" y="7448550"/>
          <p14:tracePt t="41219" x="12342813" y="7448550"/>
          <p14:tracePt t="41220" x="12363450" y="7448550"/>
          <p14:tracePt t="41222" x="12384088" y="7448550"/>
          <p14:tracePt t="41223" x="12404725" y="7467600"/>
          <p14:tracePt t="41224" x="12446000" y="7467600"/>
          <p14:tracePt t="41226" x="12466638" y="7467600"/>
          <p14:tracePt t="41227" x="12487275" y="7467600"/>
          <p14:tracePt t="41229" x="12528550" y="7488238"/>
          <p14:tracePt t="41231" x="12549188" y="7508875"/>
          <p14:tracePt t="41232" x="12569825" y="7508875"/>
          <p14:tracePt t="41233" x="12590463" y="7508875"/>
          <p14:tracePt t="41234" x="12609513" y="7508875"/>
          <p14:tracePt t="41236" x="12650788" y="7508875"/>
          <p14:tracePt t="41237" x="12650788" y="7529513"/>
          <p14:tracePt t="41238" x="12671425" y="7529513"/>
          <p14:tracePt t="41239" x="12692063" y="7529513"/>
          <p14:tracePt t="41240" x="12712700" y="7529513"/>
          <p14:tracePt t="41242" x="12733338" y="7529513"/>
          <p14:tracePt t="41243" x="12733338" y="7550150"/>
          <p14:tracePt t="41244" x="12753975" y="7550150"/>
          <p14:tracePt t="41246" x="12774613" y="7550150"/>
          <p14:tracePt t="41247" x="12795250" y="7550150"/>
          <p14:tracePt t="41248" x="12815888" y="7550150"/>
          <p14:tracePt t="41250" x="12836525" y="7570788"/>
          <p14:tracePt t="41252" x="12857163" y="7570788"/>
          <p14:tracePt t="41253" x="12877800" y="7570788"/>
          <p14:tracePt t="41257" x="12898438" y="7570788"/>
          <p14:tracePt t="41258" x="12898438" y="7591425"/>
          <p14:tracePt t="41266" x="12919075" y="7591425"/>
          <p14:tracePt t="41299" x="12898438" y="7591425"/>
          <p14:tracePt t="41310" x="12795250" y="7591425"/>
          <p14:tracePt t="41313" x="12753975" y="7570788"/>
          <p14:tracePt t="41314" x="12733338" y="7570788"/>
          <p14:tracePt t="41315" x="12712700" y="7570788"/>
          <p14:tracePt t="41316" x="12692063" y="7570788"/>
          <p14:tracePt t="41317" x="12671425" y="7570788"/>
          <p14:tracePt t="41318" x="12650788" y="7570788"/>
          <p14:tracePt t="41319" x="12609513" y="7550150"/>
          <p14:tracePt t="41321" x="12590463" y="7550150"/>
          <p14:tracePt t="41322" x="12549188" y="7550150"/>
          <p14:tracePt t="41323" x="12528550" y="7550150"/>
          <p14:tracePt t="41324" x="12507913" y="7550150"/>
          <p14:tracePt t="41325" x="12466638" y="7550150"/>
          <p14:tracePt t="41326" x="12425363" y="7550150"/>
          <p14:tracePt t="41327" x="12404725" y="7529513"/>
          <p14:tracePt t="41328" x="12384088" y="7529513"/>
          <p14:tracePt t="41329" x="12342813" y="7508875"/>
          <p14:tracePt t="41332" x="12239625" y="7488238"/>
          <p14:tracePt t="41333" x="12198350" y="7488238"/>
          <p14:tracePt t="41334" x="12136438" y="7488238"/>
          <p14:tracePt t="41335" x="12096750" y="7488238"/>
          <p14:tracePt t="41336" x="12055475" y="7467600"/>
          <p14:tracePt t="41337" x="12034838" y="7467600"/>
          <p14:tracePt t="41338" x="11993563" y="7467600"/>
          <p14:tracePt t="41339" x="11931650" y="7448550"/>
          <p14:tracePt t="41340" x="11890375" y="7448550"/>
          <p14:tracePt t="41341" x="11849100" y="7448550"/>
          <p14:tracePt t="41342" x="11807825" y="7427913"/>
          <p14:tracePt t="41344" x="11766550" y="7427913"/>
          <p14:tracePt t="41344" x="11725275" y="7427913"/>
          <p14:tracePt t="41345" x="11684000" y="7427913"/>
          <p14:tracePt t="41346" x="11622088" y="7407275"/>
          <p14:tracePt t="41347" x="11582400" y="7407275"/>
          <p14:tracePt t="41348" x="11520488" y="7407275"/>
          <p14:tracePt t="41349" x="11479213" y="7386638"/>
          <p14:tracePt t="41350" x="11437938" y="7386638"/>
          <p14:tracePt t="41351" x="11396663" y="7386638"/>
          <p14:tracePt t="41352" x="11334750" y="7386638"/>
          <p14:tracePt t="41353" x="11272838" y="7386638"/>
          <p14:tracePt t="41354" x="11231563" y="7386638"/>
          <p14:tracePt t="41355" x="11169650" y="7366000"/>
          <p14:tracePt t="41356" x="11128375" y="7366000"/>
          <p14:tracePt t="41357" x="11068050" y="7366000"/>
          <p14:tracePt t="41358" x="11026775" y="7366000"/>
          <p14:tracePt t="41359" x="10985500" y="7345363"/>
          <p14:tracePt t="41360" x="10923588" y="7345363"/>
          <p14:tracePt t="41361" x="10882313" y="7345363"/>
          <p14:tracePt t="41362" x="10841038" y="7345363"/>
          <p14:tracePt t="41363" x="10779125" y="7345363"/>
          <p14:tracePt t="41364" x="10737850" y="7345363"/>
          <p14:tracePt t="41365" x="10675938" y="7324725"/>
          <p14:tracePt t="41366" x="10634663" y="7324725"/>
          <p14:tracePt t="41367" x="10594975" y="7324725"/>
          <p14:tracePt t="41368" x="10553700" y="7324725"/>
          <p14:tracePt t="41369" x="10512425" y="7324725"/>
          <p14:tracePt t="41370" x="10471150" y="7324725"/>
          <p14:tracePt t="41371" x="10429875" y="7324725"/>
          <p14:tracePt t="41372" x="10388600" y="7324725"/>
          <p14:tracePt t="41373" x="10347325" y="7324725"/>
          <p14:tracePt t="41374" x="10306050" y="7324725"/>
          <p14:tracePt t="41375" x="10264775" y="7324725"/>
          <p14:tracePt t="41376" x="10223500" y="7324725"/>
          <p14:tracePt t="41377" x="10182225" y="7324725"/>
          <p14:tracePt t="41378" x="10161588" y="7324725"/>
          <p14:tracePt t="41379" x="10140950" y="7324725"/>
          <p14:tracePt t="41380" x="10101263" y="7324725"/>
          <p14:tracePt t="41381" x="10080625" y="7324725"/>
          <p14:tracePt t="41382" x="10059988" y="7324725"/>
          <p14:tracePt t="41384" x="10018713" y="7324725"/>
          <p14:tracePt t="41385" x="9998075" y="7324725"/>
          <p14:tracePt t="41385" x="9956800" y="7324725"/>
          <p14:tracePt t="41386" x="9936163" y="7324725"/>
          <p14:tracePt t="41387" x="9915525" y="7324725"/>
          <p14:tracePt t="41388" x="9894888" y="7324725"/>
          <p14:tracePt t="41389" x="9874250" y="7324725"/>
          <p14:tracePt t="41390" x="9853613" y="7324725"/>
          <p14:tracePt t="41392" x="9812338" y="7324725"/>
          <p14:tracePt t="41394" x="9791700" y="7324725"/>
          <p14:tracePt t="41396" x="9771063" y="7324725"/>
          <p14:tracePt t="41399" x="9729788" y="7324725"/>
          <p14:tracePt t="41401" x="9709150" y="7324725"/>
          <p14:tracePt t="41404" x="9688513" y="7324725"/>
          <p14:tracePt t="41439" x="9688513" y="7345363"/>
          <p14:tracePt t="41440" x="9709150" y="7345363"/>
          <p14:tracePt t="41443" x="9729788" y="7345363"/>
          <p14:tracePt t="41444" x="9750425" y="7345363"/>
          <p14:tracePt t="41445" x="9750425" y="7366000"/>
          <p14:tracePt t="41446" x="9771063" y="7366000"/>
          <p14:tracePt t="41448" x="9791700" y="7366000"/>
          <p14:tracePt t="41449" x="9812338" y="7366000"/>
          <p14:tracePt t="41450" x="9832975" y="7366000"/>
          <p14:tracePt t="41452" x="9853613" y="7366000"/>
          <p14:tracePt t="41453" x="9894888" y="7366000"/>
          <p14:tracePt t="41455" x="9915525" y="7386638"/>
          <p14:tracePt t="41456" x="9956800" y="7386638"/>
          <p14:tracePt t="41457" x="9977438" y="7386638"/>
          <p14:tracePt t="41458" x="10018713" y="7386638"/>
          <p14:tracePt t="41459" x="10059988" y="7386638"/>
          <p14:tracePt t="41460" x="10080625" y="7407275"/>
          <p14:tracePt t="41461" x="10101263" y="7407275"/>
          <p14:tracePt t="41462" x="10140950" y="7407275"/>
          <p14:tracePt t="41464" x="10202863" y="7427913"/>
          <p14:tracePt t="41464" x="10223500" y="7427913"/>
          <p14:tracePt t="41465" x="10244138" y="7448550"/>
          <p14:tracePt t="41466" x="10264775" y="7448550"/>
          <p14:tracePt t="41467" x="10326688" y="7448550"/>
          <p14:tracePt t="41468" x="10367963" y="7448550"/>
          <p14:tracePt t="41469" x="10388600" y="7448550"/>
          <p14:tracePt t="41470" x="10429875" y="7467600"/>
          <p14:tracePt t="41471" x="10471150" y="7467600"/>
          <p14:tracePt t="41472" x="10512425" y="7488238"/>
          <p14:tracePt t="41473" x="10553700" y="7488238"/>
          <p14:tracePt t="41474" x="10574338" y="7488238"/>
          <p14:tracePt t="41475" x="10615613" y="7488238"/>
          <p14:tracePt t="41476" x="10675938" y="7488238"/>
          <p14:tracePt t="41479" x="10779125" y="7529513"/>
          <p14:tracePt t="41480" x="10820400" y="7529513"/>
          <p14:tracePt t="41481" x="10861675" y="7529513"/>
          <p14:tracePt t="41482" x="10882313" y="7529513"/>
          <p14:tracePt t="41483" x="10923588" y="7529513"/>
          <p14:tracePt t="41484" x="10964863" y="7550150"/>
          <p14:tracePt t="41485" x="11006138" y="7550150"/>
          <p14:tracePt t="41486" x="11026775" y="7550150"/>
          <p14:tracePt t="41487" x="11068050" y="7570788"/>
          <p14:tracePt t="41488" x="11109325" y="7570788"/>
          <p14:tracePt t="41489" x="11128375" y="7570788"/>
          <p14:tracePt t="41491" x="11169650" y="7570788"/>
          <p14:tracePt t="41491" x="11190288" y="7591425"/>
          <p14:tracePt t="41492" x="11210925" y="7591425"/>
          <p14:tracePt t="41493" x="11252200" y="7591425"/>
          <p14:tracePt t="41494" x="11272838" y="7591425"/>
          <p14:tracePt t="41495" x="11293475" y="7591425"/>
          <p14:tracePt t="41496" x="11334750" y="7591425"/>
          <p14:tracePt t="41497" x="11355388" y="7591425"/>
          <p14:tracePt t="41498" x="11376025" y="7591425"/>
          <p14:tracePt t="41499" x="11396663" y="7612063"/>
          <p14:tracePt t="41500" x="11417300" y="7612063"/>
          <p14:tracePt t="41501" x="11437938" y="7612063"/>
          <p14:tracePt t="41502" x="11458575" y="7612063"/>
          <p14:tracePt t="41504" x="11479213" y="7612063"/>
          <p14:tracePt t="41505" x="11499850" y="7612063"/>
          <p14:tracePt t="41506" x="11520488" y="7612063"/>
          <p14:tracePt t="41509" x="11541125" y="7612063"/>
          <p14:tracePt t="41510" x="11561763" y="7612063"/>
          <p14:tracePt t="41511" x="11582400" y="7612063"/>
          <p14:tracePt t="41513" x="11603038" y="7612063"/>
          <p14:tracePt t="41517" x="11622088" y="7612063"/>
          <p14:tracePt t="41573" x="11603038" y="7612063"/>
          <p14:tracePt t="41577" x="11582400" y="7612063"/>
          <p14:tracePt t="41580" x="11561763" y="7612063"/>
          <p14:tracePt t="41582" x="11541125" y="7612063"/>
          <p14:tracePt t="41586" x="11520488" y="7612063"/>
          <p14:tracePt t="41590" x="11499850" y="7612063"/>
          <p14:tracePt t="41592" x="11479213" y="7612063"/>
          <p14:tracePt t="41594" x="11458575" y="7612063"/>
          <p14:tracePt t="41598" x="11437938" y="7612063"/>
          <p14:tracePt t="41602" x="11417300" y="7612063"/>
          <p14:tracePt t="41609" x="11396663" y="7612063"/>
          <p14:tracePt t="41614" x="11376025" y="7612063"/>
          <p14:tracePt t="41615" x="11376025" y="7591425"/>
          <p14:tracePt t="41893" x="11396663" y="7591425"/>
          <p14:tracePt t="41896" x="11417300" y="7591425"/>
          <p14:tracePt t="41901" x="11437938" y="7591425"/>
          <p14:tracePt t="41904" x="11458575" y="7591425"/>
          <p14:tracePt t="41905" x="11479213" y="7591425"/>
          <p14:tracePt t="41908" x="11499850" y="7591425"/>
          <p14:tracePt t="41912" x="11520488" y="7591425"/>
          <p14:tracePt t="41915" x="11541125" y="7591425"/>
          <p14:tracePt t="41916" x="11561763" y="7591425"/>
          <p14:tracePt t="41918" x="11582400" y="7591425"/>
          <p14:tracePt t="41920" x="11603038" y="7591425"/>
          <p14:tracePt t="41922" x="11622088" y="7591425"/>
          <p14:tracePt t="41924" x="11642725" y="7591425"/>
          <p14:tracePt t="41925" x="11663363" y="7591425"/>
          <p14:tracePt t="41928" x="11684000" y="7591425"/>
          <p14:tracePt t="41930" x="11704638" y="7591425"/>
          <p14:tracePt t="41932" x="11725275" y="7591425"/>
          <p14:tracePt t="41933" x="11745913" y="7591425"/>
          <p14:tracePt t="41935" x="11766550" y="7591425"/>
          <p14:tracePt t="41936" x="11807825" y="7591425"/>
          <p14:tracePt t="41938" x="11828463" y="7591425"/>
          <p14:tracePt t="41939" x="11849100" y="7591425"/>
          <p14:tracePt t="41940" x="11869738" y="7591425"/>
          <p14:tracePt t="41942" x="11890375" y="7591425"/>
          <p14:tracePt t="41943" x="11911013" y="7591425"/>
          <p14:tracePt t="41944" x="11931650" y="7591425"/>
          <p14:tracePt t="41945" x="11952288" y="7591425"/>
          <p14:tracePt t="41947" x="11993563" y="7591425"/>
          <p14:tracePt t="41948" x="12014200" y="7591425"/>
          <p14:tracePt t="41949" x="12034838" y="7570788"/>
          <p14:tracePt t="41950" x="12055475" y="7570788"/>
          <p14:tracePt t="41951" x="12076113" y="7570788"/>
          <p14:tracePt t="41952" x="12096750" y="7570788"/>
          <p14:tracePt t="41953" x="12115800" y="7570788"/>
          <p14:tracePt t="41954" x="12136438" y="7550150"/>
          <p14:tracePt t="41955" x="12177713" y="7529513"/>
          <p14:tracePt t="41956" x="12198350" y="7529513"/>
          <p14:tracePt t="41957" x="12218988" y="7529513"/>
          <p14:tracePt t="41958" x="12239625" y="7529513"/>
          <p14:tracePt t="41959" x="12260263" y="7508875"/>
          <p14:tracePt t="41960" x="12280900" y="7508875"/>
          <p14:tracePt t="41961" x="12322175" y="7508875"/>
          <p14:tracePt t="41962" x="12363450" y="7488238"/>
          <p14:tracePt t="41963" x="12384088" y="7467600"/>
          <p14:tracePt t="41964" x="12425363" y="7448550"/>
          <p14:tracePt t="41965" x="12466638" y="7448550"/>
          <p14:tracePt t="41966" x="12487275" y="7448550"/>
          <p14:tracePt t="41967" x="12528550" y="7427913"/>
          <p14:tracePt t="41968" x="12549188" y="7407275"/>
          <p14:tracePt t="41969" x="12590463" y="7407275"/>
          <p14:tracePt t="41974" x="12774613" y="7304088"/>
          <p14:tracePt t="41975" x="12815888" y="7283450"/>
          <p14:tracePt t="41976" x="12877800" y="7242175"/>
          <p14:tracePt t="41977" x="12919075" y="7221538"/>
          <p14:tracePt t="41978" x="12960350" y="7200900"/>
          <p14:tracePt t="41979" x="13001625" y="7180263"/>
          <p14:tracePt t="41980" x="13042900" y="7138988"/>
          <p14:tracePt t="41981" x="13084175" y="7118350"/>
          <p14:tracePt t="41982" x="13144500" y="7056438"/>
          <p14:tracePt t="41984" x="13206413" y="7015163"/>
          <p14:tracePt t="41984" x="13247688" y="6973888"/>
          <p14:tracePt t="41985" x="13309600" y="6953250"/>
          <p14:tracePt t="41986" x="13350875" y="6913563"/>
          <p14:tracePt t="41987" x="13392150" y="6872288"/>
          <p14:tracePt t="41988" x="13454063" y="6810375"/>
          <p14:tracePt t="41989" x="13536613" y="6748463"/>
          <p14:tracePt t="41990" x="13577888" y="6707188"/>
          <p14:tracePt t="41991" x="13617575" y="6665913"/>
          <p14:tracePt t="41992" x="13679488" y="6624638"/>
          <p14:tracePt t="41993" x="13741400" y="6542088"/>
          <p14:tracePt t="41994" x="13782675" y="6500813"/>
          <p14:tracePt t="41995" x="13865225" y="6419850"/>
          <p14:tracePt t="41996" x="13947775" y="6357938"/>
          <p14:tracePt t="41997" x="13989050" y="6316663"/>
          <p14:tracePt t="41998" x="14071600" y="6234113"/>
          <p14:tracePt t="41999" x="14131925" y="6151563"/>
          <p14:tracePt t="42000" x="14214475" y="6089650"/>
          <p14:tracePt t="42001" x="14297025" y="6007100"/>
          <p14:tracePt t="42002" x="14358938" y="5924550"/>
          <p14:tracePt t="42003" x="14441488" y="5864225"/>
          <p14:tracePt t="42004" x="14482763" y="5781675"/>
          <p14:tracePt t="42005" x="14565313" y="5719763"/>
          <p14:tracePt t="42006" x="14646275" y="5616575"/>
          <p14:tracePt t="42007" x="14708188" y="5534025"/>
          <p14:tracePt t="42008" x="14790738" y="5430838"/>
          <p14:tracePt t="42009" x="14893925" y="5349875"/>
          <p14:tracePt t="42010" x="14976475" y="5267325"/>
          <p14:tracePt t="42011" x="15059025" y="5164138"/>
          <p14:tracePt t="42012" x="15119350" y="5102225"/>
          <p14:tracePt t="42013" x="15201900" y="4999038"/>
          <p14:tracePt t="42014" x="15305088" y="4895850"/>
          <p14:tracePt t="42015" x="15387638" y="4814888"/>
          <p14:tracePt t="42016" x="15428913" y="4732338"/>
          <p14:tracePt t="42017" x="15511463" y="4649788"/>
          <p14:tracePt t="42018" x="15592425" y="4546600"/>
          <p14:tracePt t="42019" x="15695613" y="4443413"/>
          <p14:tracePt t="42020" x="15757525" y="4381500"/>
          <p14:tracePt t="42021" x="15840075" y="4279900"/>
          <p14:tracePt t="42022" x="15922625" y="4176713"/>
          <p14:tracePt t="42023" x="16005175" y="4094163"/>
          <p14:tracePt t="42024" x="16106775" y="3990975"/>
          <p14:tracePt t="42025" x="16148050" y="3908425"/>
          <p14:tracePt t="42026" x="16230600" y="3827463"/>
          <p14:tracePt t="42027" x="16333788" y="3724275"/>
          <p14:tracePt t="42028" x="16395700" y="3662363"/>
          <p14:tracePt t="42029" x="16457613" y="3559175"/>
          <p14:tracePt t="42030" x="16540163" y="3476625"/>
          <p14:tracePt t="42031" x="16621125" y="3394075"/>
          <p14:tracePt t="42032" x="16703675" y="3313113"/>
          <p14:tracePt t="42033" x="16765588" y="3230563"/>
          <p14:tracePt t="42034" x="16848138" y="3127375"/>
          <p14:tracePt t="42035" x="16930688" y="3065463"/>
          <p14:tracePt t="42040" x="17197388" y="2716213"/>
          <p14:tracePt t="42040" x="17279938" y="2613025"/>
          <p14:tracePt t="42041" x="17341850" y="2551113"/>
          <p14:tracePt t="42042" x="17403763" y="2447925"/>
          <p14:tracePt t="42043" x="17465675" y="2386013"/>
          <p14:tracePt t="42044" x="17527588" y="2284413"/>
          <p14:tracePt t="42045" x="17608550" y="2181225"/>
          <p14:tracePt t="42046" x="17691100" y="2119313"/>
          <p14:tracePt t="42047" x="17732375" y="2016125"/>
          <p14:tracePt t="42048" x="17814925" y="1933575"/>
          <p14:tracePt t="42049" x="17876838" y="1871663"/>
          <p14:tracePt t="42050" x="17938750" y="1770063"/>
          <p14:tracePt t="42051" x="18000663" y="1687513"/>
          <p14:tracePt t="42052" x="18081625" y="1604963"/>
          <p14:tracePt t="42053" x="18143538" y="1501775"/>
          <p14:tracePt t="42054" x="18205450" y="1419225"/>
          <p14:tracePt t="42055" x="18267363" y="1357313"/>
          <p14:tracePt t="43867" x="18267363" y="4217988"/>
          <p14:tracePt t="43869" x="18267363" y="4238625"/>
          <p14:tracePt t="43870" x="18246725" y="4238625"/>
          <p14:tracePt t="43871" x="18246725" y="4259263"/>
          <p14:tracePt t="43872" x="18246725" y="4279900"/>
          <p14:tracePt t="43874" x="18246725" y="4300538"/>
          <p14:tracePt t="43876" x="18246725" y="4321175"/>
          <p14:tracePt t="43877" x="18226088" y="4341813"/>
          <p14:tracePt t="43878" x="18226088" y="4362450"/>
          <p14:tracePt t="43880" x="18226088" y="4381500"/>
          <p14:tracePt t="43882" x="18226088" y="4402138"/>
          <p14:tracePt t="43883" x="18205450" y="4402138"/>
          <p14:tracePt t="43884" x="18205450" y="4422775"/>
          <p14:tracePt t="43885" x="18205450" y="4443413"/>
          <p14:tracePt t="43887" x="18184813" y="4464050"/>
          <p14:tracePt t="43889" x="18184813" y="4505325"/>
          <p14:tracePt t="43891" x="18184813" y="4525963"/>
          <p14:tracePt t="43893" x="18184813" y="4546600"/>
          <p14:tracePt t="43894" x="18164175" y="4546600"/>
          <p14:tracePt t="43895" x="18164175" y="4567238"/>
          <p14:tracePt t="43896" x="18164175" y="4587875"/>
          <p14:tracePt t="43898" x="18164175" y="4608513"/>
          <p14:tracePt t="43900" x="18143538" y="4629150"/>
          <p14:tracePt t="43901" x="18143538" y="4649788"/>
          <p14:tracePt t="43902" x="18143538" y="4670425"/>
          <p14:tracePt t="43904" x="18143538" y="4691063"/>
          <p14:tracePt t="43906" x="18143538" y="4711700"/>
          <p14:tracePt t="43907" x="18122900" y="4711700"/>
          <p14:tracePt t="43908" x="18122900" y="4732338"/>
          <p14:tracePt t="43909" x="18102263" y="4752975"/>
          <p14:tracePt t="43911" x="18102263" y="4773613"/>
          <p14:tracePt t="43913" x="18102263" y="4794250"/>
          <p14:tracePt t="43915" x="18102263" y="4814888"/>
          <p14:tracePt t="43916" x="18081625" y="4835525"/>
          <p14:tracePt t="43919" x="18081625" y="4856163"/>
          <p14:tracePt t="43922" x="18060988" y="4876800"/>
          <p14:tracePt t="43924" x="18060988" y="4895850"/>
          <p14:tracePt t="43926" x="18060988" y="4916488"/>
          <p14:tracePt t="43929" x="18060988" y="4937125"/>
          <p14:tracePt t="43932" x="18040350" y="4937125"/>
          <p14:tracePt t="43933" x="18021300" y="4957763"/>
          <p14:tracePt t="43937" x="18021300" y="4978400"/>
          <p14:tracePt t="43939" x="18021300" y="4999038"/>
          <p14:tracePt t="43940" x="18000663" y="5019675"/>
          <p14:tracePt t="43944" x="18000663" y="5040313"/>
          <p14:tracePt t="43948" x="17980025" y="5060950"/>
          <p14:tracePt t="43952" x="17980025" y="5081588"/>
          <p14:tracePt t="43956" x="17959388" y="5081588"/>
          <p14:tracePt t="43958" x="17959388" y="5102225"/>
          <p14:tracePt t="43959" x="17938750" y="5102225"/>
          <p14:tracePt t="43963" x="17938750" y="5122863"/>
          <p14:tracePt t="43966" x="17918113" y="5122863"/>
          <p14:tracePt t="43969" x="17918113" y="5143500"/>
          <p14:tracePt t="43971" x="17918113" y="5164138"/>
          <p14:tracePt t="43972" x="17897475" y="5164138"/>
          <p14:tracePt t="43977" x="17876838" y="5184775"/>
          <p14:tracePt t="43982" x="17856200" y="5184775"/>
          <p14:tracePt t="43984" x="17835563" y="5205413"/>
          <p14:tracePt t="43987" x="17814925" y="5205413"/>
          <p14:tracePt t="43989" x="17814925" y="5226050"/>
          <p14:tracePt t="43991" x="17794288" y="5246688"/>
          <p14:tracePt t="43994" x="17773650" y="5246688"/>
          <p14:tracePt t="43995" x="17753013" y="5246688"/>
          <p14:tracePt t="43996" x="17753013" y="5267325"/>
          <p14:tracePt t="43999" x="17732375" y="5267325"/>
          <p14:tracePt t="44001" x="17711738" y="5267325"/>
          <p14:tracePt t="44002" x="17711738" y="5287963"/>
          <p14:tracePt t="44005" x="17691100" y="5287963"/>
          <p14:tracePt t="44006" x="17670463" y="5287963"/>
          <p14:tracePt t="44008" x="17670463" y="5308600"/>
          <p14:tracePt t="44009" x="17649825" y="5308600"/>
          <p14:tracePt t="44012" x="17629188" y="5308600"/>
          <p14:tracePt t="44013" x="17629188" y="5329238"/>
          <p14:tracePt t="44016" x="17608550" y="5329238"/>
          <p14:tracePt t="44017" x="17587913" y="5349875"/>
          <p14:tracePt t="44022" x="17567275" y="5349875"/>
          <p14:tracePt t="44024" x="17546638" y="5370513"/>
          <p14:tracePt t="44028" x="17527588" y="5370513"/>
          <p14:tracePt t="44029" x="17506950" y="5370513"/>
          <p14:tracePt t="44040" x="17465675" y="5370513"/>
          <p14:tracePt t="44041" x="17445038" y="5370513"/>
          <p14:tracePt t="44043" x="17424400" y="5370513"/>
          <p14:tracePt t="44047" x="17403763" y="5370513"/>
          <p14:tracePt t="44051" x="17383125" y="5370513"/>
          <p14:tracePt t="44055" x="17362488" y="5370513"/>
          <p14:tracePt t="44056" x="17341850" y="5370513"/>
          <p14:tracePt t="44059" x="17321213" y="5370513"/>
          <p14:tracePt t="44062" x="17300575" y="5370513"/>
          <p14:tracePt t="44065" x="17279938" y="5370513"/>
          <p14:tracePt t="44066" x="17259300" y="5370513"/>
          <p14:tracePt t="44069" x="17238663" y="5370513"/>
          <p14:tracePt t="44071" x="17218025" y="5349875"/>
          <p14:tracePt t="44074" x="17197388" y="5349875"/>
          <p14:tracePt t="44076" x="17176750" y="5349875"/>
          <p14:tracePt t="44077" x="17156113" y="5349875"/>
          <p14:tracePt t="44080" x="17135475" y="5349875"/>
          <p14:tracePt t="44083" x="17114838" y="5349875"/>
          <p14:tracePt t="44086" x="17094200" y="5349875"/>
          <p14:tracePt t="44087" x="17073563" y="5349875"/>
          <p14:tracePt t="44089" x="17052925" y="5349875"/>
          <p14:tracePt t="44091" x="17033875" y="5349875"/>
          <p14:tracePt t="44093" x="17013238" y="5349875"/>
          <p14:tracePt t="44095" x="16992600" y="5349875"/>
          <p14:tracePt t="44097" x="16971963" y="5349875"/>
          <p14:tracePt t="44099" x="16951325" y="5349875"/>
          <p14:tracePt t="44100" x="16930688" y="5349875"/>
          <p14:tracePt t="44102" x="16910050" y="5349875"/>
          <p14:tracePt t="44106" x="16868775" y="5349875"/>
          <p14:tracePt t="44106" x="16848138" y="5349875"/>
          <p14:tracePt t="44108" x="16827500" y="5349875"/>
          <p14:tracePt t="44110" x="16806863" y="5349875"/>
          <p14:tracePt t="44113" x="16786225" y="5349875"/>
          <p14:tracePt t="44114" x="16765588" y="5349875"/>
          <p14:tracePt t="44489" x="16765588" y="5370513"/>
          <p14:tracePt t="44496" x="16765588" y="5391150"/>
          <p14:tracePt t="44505" x="16765588" y="5410200"/>
          <p14:tracePt t="44508" x="16765588" y="5430838"/>
          <p14:tracePt t="44515" x="16765588" y="5451475"/>
          <p14:tracePt t="44521" x="16765588" y="5472113"/>
          <p14:tracePt t="44527" x="16765588" y="5492750"/>
          <p14:tracePt t="44531" x="16765588" y="5513388"/>
          <p14:tracePt t="44534" x="16765588" y="5534025"/>
          <p14:tracePt t="44539" x="16765588" y="5554663"/>
          <p14:tracePt t="44546" x="16765588" y="5595938"/>
          <p14:tracePt t="44549" x="16765588" y="5616575"/>
          <p14:tracePt t="44552" x="16765588" y="5637213"/>
          <p14:tracePt t="44556" x="16765588" y="5657850"/>
          <p14:tracePt t="44557" x="16765588" y="5678488"/>
          <p14:tracePt t="44560" x="16765588" y="5699125"/>
          <p14:tracePt t="44563" x="16765588" y="5719763"/>
          <p14:tracePt t="44566" x="16765588" y="5740400"/>
          <p14:tracePt t="44567" x="16765588" y="5761038"/>
          <p14:tracePt t="44571" x="16765588" y="5781675"/>
          <p14:tracePt t="44574" x="16765588" y="5802313"/>
          <p14:tracePt t="44577" x="16744950" y="5822950"/>
          <p14:tracePt t="44579" x="16744950" y="5843588"/>
          <p14:tracePt t="44582" x="16744950" y="5864225"/>
          <p14:tracePt t="44586" x="16744950" y="5884863"/>
          <p14:tracePt t="44587" x="16744950" y="5905500"/>
          <p14:tracePt t="44589" x="16744950" y="5924550"/>
          <p14:tracePt t="44592" x="16744950" y="5945188"/>
          <p14:tracePt t="44595" x="16744950" y="5965825"/>
          <p14:tracePt t="44598" x="16744950" y="5986463"/>
          <p14:tracePt t="44602" x="16744950" y="6007100"/>
          <p14:tracePt t="44604" x="16744950" y="6027738"/>
          <p14:tracePt t="44607" x="16744950" y="6048375"/>
          <p14:tracePt t="44611" x="16744950" y="6069013"/>
          <p14:tracePt t="44615" x="16744950" y="6089650"/>
          <p14:tracePt t="44617" x="16744950" y="6110288"/>
          <p14:tracePt t="44619" x="16744950" y="6130925"/>
          <p14:tracePt t="44624" x="16744950" y="6151563"/>
          <p14:tracePt t="44628" x="16744950" y="6172200"/>
          <p14:tracePt t="44631" x="16744950" y="6192838"/>
          <p14:tracePt t="44635" x="16744950" y="6213475"/>
          <p14:tracePt t="44641" x="16744950" y="6234113"/>
          <p14:tracePt t="44646" x="16724313" y="6254750"/>
          <p14:tracePt t="44649" x="16724313" y="6275388"/>
          <p14:tracePt t="44656" x="16724313" y="6296025"/>
          <p14:tracePt t="44660" x="16724313" y="6316663"/>
          <p14:tracePt t="44662" x="16703675" y="6316663"/>
          <p14:tracePt t="44666" x="16703675" y="6337300"/>
          <p14:tracePt t="44669" x="16703675" y="6357938"/>
          <p14:tracePt t="44674" x="16703675" y="6378575"/>
          <p14:tracePt t="44679" x="16703675" y="6399213"/>
          <p14:tracePt t="44683" x="16703675" y="6419850"/>
          <p14:tracePt t="44685" x="16703675" y="6438900"/>
          <p14:tracePt t="44689" x="16703675" y="6459538"/>
          <p14:tracePt t="44691" x="16683038" y="6459538"/>
          <p14:tracePt t="44694" x="16683038" y="6480175"/>
          <p14:tracePt t="44698" x="16683038" y="6500813"/>
          <p14:tracePt t="44700" x="16683038" y="6521450"/>
          <p14:tracePt t="44705" x="16683038" y="6542088"/>
          <p14:tracePt t="44712" x="16683038" y="6562725"/>
          <p14:tracePt t="44719" x="16683038" y="6583363"/>
          <p14:tracePt t="44722" x="16683038" y="6604000"/>
          <p14:tracePt t="44724" x="16683038" y="6624638"/>
          <p14:tracePt t="44727" x="16662400" y="6624638"/>
          <p14:tracePt t="44728" x="16662400" y="6645275"/>
          <p14:tracePt t="44733" x="16662400" y="6665913"/>
          <p14:tracePt t="44741" x="16662400" y="6686550"/>
          <p14:tracePt t="44745" x="16662400" y="6707188"/>
          <p14:tracePt t="44753" x="16662400" y="6727825"/>
          <p14:tracePt t="44761" x="16662400" y="6748463"/>
          <p14:tracePt t="44769" x="16662400" y="6769100"/>
          <p14:tracePt t="44774" x="16641763" y="6789738"/>
          <p14:tracePt t="44786" x="16641763" y="6810375"/>
          <p14:tracePt t="44793" x="16641763" y="6831013"/>
          <p14:tracePt t="44800" x="16641763" y="6851650"/>
          <p14:tracePt t="44804" x="16621125" y="6872288"/>
          <p14:tracePt t="44809" x="16621125" y="6892925"/>
          <p14:tracePt t="44819" x="16621125" y="6913563"/>
          <p14:tracePt t="44829" x="16621125" y="6934200"/>
          <p14:tracePt t="44832" x="16621125" y="6953250"/>
          <p14:tracePt t="44842" x="16621125" y="6973888"/>
          <p14:tracePt t="44848" x="16600488" y="6973888"/>
          <p14:tracePt t="44853" x="16600488" y="6994525"/>
          <p14:tracePt t="44868" x="16600488" y="7015163"/>
          <p14:tracePt t="44878" x="16600488" y="7035800"/>
          <p14:tracePt t="44892" x="16600488" y="7056438"/>
          <p14:tracePt t="44908" x="16600488" y="7077075"/>
          <p14:tracePt t="44940" x="16579850" y="7077075"/>
          <p14:tracePt t="50500" x="16559213" y="7077075"/>
          <p14:tracePt t="50505" x="16540163" y="7077075"/>
          <p14:tracePt t="50509" x="16519525" y="7077075"/>
          <p14:tracePt t="50518" x="16498888" y="7077075"/>
          <p14:tracePt t="50561" x="16498888" y="7097713"/>
          <p14:tracePt t="50570" x="16498888" y="7118350"/>
          <p14:tracePt t="50579" x="16478250" y="7118350"/>
          <p14:tracePt t="50581" x="16478250" y="7138988"/>
          <p14:tracePt t="50591" x="16478250" y="7159625"/>
          <p14:tracePt t="50592" x="16457613" y="7159625"/>
          <p14:tracePt t="50599" x="16436975" y="7159625"/>
          <p14:tracePt t="50600" x="16436975" y="7180263"/>
          <p14:tracePt t="50607" x="16436975" y="7200900"/>
          <p14:tracePt t="50616" x="16416338" y="7200900"/>
          <p14:tracePt t="50625" x="16416338" y="7221538"/>
          <p14:tracePt t="50665" x="16416338" y="7242175"/>
          <p14:tracePt t="50688" x="16416338" y="7262813"/>
          <p14:tracePt t="50698" x="16416338" y="7283450"/>
          <p14:tracePt t="50703" x="16416338" y="7304088"/>
          <p14:tracePt t="50714" x="16395700" y="7304088"/>
          <p14:tracePt t="50719" x="16395700" y="7324725"/>
          <p14:tracePt t="50726" x="16395700" y="7345363"/>
          <p14:tracePt t="51147" x="16375063" y="7345363"/>
          <p14:tracePt t="51165" x="16375063" y="7324725"/>
          <p14:tracePt t="51173" x="16375063" y="7304088"/>
          <p14:tracePt t="51178" x="16375063" y="7283450"/>
          <p14:tracePt t="51188" x="16375063" y="7262813"/>
          <p14:tracePt t="51490" x="16354425" y="7262813"/>
          <p14:tracePt t="51556" x="16375063" y="7262813"/>
          <p14:tracePt t="51561" x="16395700" y="7262813"/>
          <p14:tracePt t="51564" x="16416338" y="7262813"/>
          <p14:tracePt t="51567" x="16436975" y="7262813"/>
          <p14:tracePt t="51568" x="16457613" y="7262813"/>
          <p14:tracePt t="51571" x="16478250" y="7262813"/>
          <p14:tracePt t="51573" x="16498888" y="7262813"/>
          <p14:tracePt t="51575" x="16519525" y="7262813"/>
          <p14:tracePt t="51576" x="16540163" y="7262813"/>
          <p14:tracePt t="51578" x="16559213" y="7262813"/>
          <p14:tracePt t="51580" x="16579850" y="7262813"/>
          <p14:tracePt t="51582" x="16600488" y="7283450"/>
          <p14:tracePt t="51584" x="16621125" y="7283450"/>
          <p14:tracePt t="51585" x="16641763" y="7283450"/>
          <p14:tracePt t="51587" x="16662400" y="7283450"/>
          <p14:tracePt t="51588" x="16683038" y="7304088"/>
          <p14:tracePt t="51589" x="16703675" y="7304088"/>
          <p14:tracePt t="51591" x="16724313" y="7304088"/>
          <p14:tracePt t="51592" x="16744950" y="7304088"/>
          <p14:tracePt t="51594" x="16786225" y="7304088"/>
          <p14:tracePt t="51596" x="16806863" y="7304088"/>
          <p14:tracePt t="51597" x="16806863" y="7324725"/>
          <p14:tracePt t="51598" x="16827500" y="7324725"/>
          <p14:tracePt t="51599" x="16848138" y="7324725"/>
          <p14:tracePt t="51600" x="16868775" y="7324725"/>
          <p14:tracePt t="51602" x="16889413" y="7324725"/>
          <p14:tracePt t="51604" x="16910050" y="7324725"/>
          <p14:tracePt t="51605" x="16930688" y="7345363"/>
          <p14:tracePt t="51607" x="16951325" y="7345363"/>
          <p14:tracePt t="51608" x="16992600" y="7345363"/>
          <p14:tracePt t="51611" x="17013238" y="7366000"/>
          <p14:tracePt t="51612" x="17033875" y="7366000"/>
          <p14:tracePt t="51613" x="17052925" y="7366000"/>
          <p14:tracePt t="51615" x="17073563" y="7366000"/>
          <p14:tracePt t="51616" x="17073563" y="7386638"/>
          <p14:tracePt t="51617" x="17094200" y="7386638"/>
          <p14:tracePt t="51619" x="17135475" y="7386638"/>
          <p14:tracePt t="51621" x="17156113" y="7386638"/>
          <p14:tracePt t="51623" x="17176750" y="7407275"/>
          <p14:tracePt t="51626" x="17197388" y="7407275"/>
          <p14:tracePt t="51626" x="17218025" y="7407275"/>
          <p14:tracePt t="51627" x="17218025" y="7427913"/>
          <p14:tracePt t="51628" x="17238663" y="7427913"/>
          <p14:tracePt t="51630" x="17259300" y="7448550"/>
          <p14:tracePt t="51632" x="17300575" y="7448550"/>
          <p14:tracePt t="51634" x="17321213" y="7448550"/>
          <p14:tracePt t="51635" x="17321213" y="7467600"/>
          <p14:tracePt t="51636" x="17341850" y="7467600"/>
          <p14:tracePt t="51638" x="17362488" y="7467600"/>
          <p14:tracePt t="51639" x="17383125" y="7488238"/>
          <p14:tracePt t="51641" x="17403763" y="7488238"/>
          <p14:tracePt t="51643" x="17424400" y="7488238"/>
          <p14:tracePt t="51644" x="17445038" y="7508875"/>
          <p14:tracePt t="51646" x="17465675" y="7529513"/>
          <p14:tracePt t="51648" x="17486313" y="7529513"/>
          <p14:tracePt t="51650" x="17506950" y="7529513"/>
          <p14:tracePt t="51651" x="17527588" y="7550150"/>
          <p14:tracePt t="51654" x="17546638" y="7550150"/>
          <p14:tracePt t="51655" x="17546638" y="7570788"/>
          <p14:tracePt t="51656" x="17567275" y="7570788"/>
          <p14:tracePt t="51658" x="17587913" y="7591425"/>
          <p14:tracePt t="51659" x="17608550" y="7591425"/>
          <p14:tracePt t="51662" x="17629188" y="7591425"/>
          <p14:tracePt t="51664" x="17629188" y="7612063"/>
          <p14:tracePt t="51664" x="17649825" y="7612063"/>
          <p14:tracePt t="51665" x="17670463" y="7612063"/>
          <p14:tracePt t="51668" x="17691100" y="7632700"/>
          <p14:tracePt t="51674" x="17711738" y="7653338"/>
          <p14:tracePt t="51686" x="17711738" y="7673975"/>
          <p14:tracePt t="51694" x="17711738" y="7694613"/>
          <p14:tracePt t="51702" x="17711738" y="7715250"/>
          <p14:tracePt t="51708" x="17711738" y="7735888"/>
          <p14:tracePt t="51713" x="17711738" y="7756525"/>
          <p14:tracePt t="51715" x="17691100" y="7777163"/>
          <p14:tracePt t="51719" x="17691100" y="7797800"/>
          <p14:tracePt t="51720" x="17670463" y="7797800"/>
          <p14:tracePt t="51722" x="17649825" y="7818438"/>
          <p14:tracePt t="51725" x="17629188" y="7818438"/>
          <p14:tracePt t="51726" x="17629188" y="7839075"/>
          <p14:tracePt t="51727" x="17608550" y="7859713"/>
          <p14:tracePt t="51729" x="17608550" y="7880350"/>
          <p14:tracePt t="51730" x="17587913" y="7880350"/>
          <p14:tracePt t="51731" x="17567275" y="7880350"/>
          <p14:tracePt t="51732" x="17567275" y="7900988"/>
          <p14:tracePt t="51733" x="17546638" y="7900988"/>
          <p14:tracePt t="51734" x="17546638" y="7921625"/>
          <p14:tracePt t="51735" x="17527588" y="7921625"/>
          <p14:tracePt t="51736" x="17527588" y="7942263"/>
          <p14:tracePt t="51738" x="17506950" y="7962900"/>
          <p14:tracePt t="51739" x="17486313" y="7962900"/>
          <p14:tracePt t="51740" x="17486313" y="7981950"/>
          <p14:tracePt t="51741" x="17465675" y="7981950"/>
          <p14:tracePt t="51742" x="17465675" y="8002588"/>
          <p14:tracePt t="51743" x="17424400" y="8023225"/>
          <p14:tracePt t="51744" x="17403763" y="8023225"/>
          <p14:tracePt t="51745" x="17403763" y="8043863"/>
          <p14:tracePt t="51746" x="17362488" y="8043863"/>
          <p14:tracePt t="51748" x="17341850" y="8064500"/>
          <p14:tracePt t="51749" x="17321213" y="8085138"/>
          <p14:tracePt t="51750" x="17300575" y="8085138"/>
          <p14:tracePt t="51751" x="17279938" y="8105775"/>
          <p14:tracePt t="51753" x="17238663" y="8126413"/>
          <p14:tracePt t="51754" x="17238663" y="8147050"/>
          <p14:tracePt t="51755" x="17197388" y="8147050"/>
          <p14:tracePt t="51756" x="17176750" y="8167688"/>
          <p14:tracePt t="51759" x="17114838" y="8208963"/>
          <p14:tracePt t="51760" x="17094200" y="8208963"/>
          <p14:tracePt t="51761" x="17052925" y="8229600"/>
          <p14:tracePt t="51762" x="17033875" y="8250238"/>
          <p14:tracePt t="51763" x="16992600" y="8270875"/>
          <p14:tracePt t="51764" x="16971963" y="8270875"/>
          <p14:tracePt t="51765" x="16951325" y="8291513"/>
          <p14:tracePt t="51766" x="16910050" y="8312150"/>
          <p14:tracePt t="51767" x="16889413" y="8312150"/>
          <p14:tracePt t="51768" x="16868775" y="8332788"/>
          <p14:tracePt t="51769" x="16827500" y="8353425"/>
          <p14:tracePt t="51770" x="16806863" y="8353425"/>
          <p14:tracePt t="51772" x="16765588" y="8374063"/>
          <p14:tracePt t="51772" x="16724313" y="8394700"/>
          <p14:tracePt t="51773" x="16703675" y="8394700"/>
          <p14:tracePt t="51774" x="16683038" y="8415338"/>
          <p14:tracePt t="51775" x="16641763" y="8435975"/>
          <p14:tracePt t="51776" x="16600488" y="8435975"/>
          <p14:tracePt t="51777" x="16579850" y="8456613"/>
          <p14:tracePt t="51778" x="16540163" y="8477250"/>
          <p14:tracePt t="51779" x="16498888" y="8496300"/>
          <p14:tracePt t="51780" x="16457613" y="8496300"/>
          <p14:tracePt t="51781" x="16436975" y="8516938"/>
          <p14:tracePt t="51782" x="16375063" y="8537575"/>
          <p14:tracePt t="51783" x="16354425" y="8537575"/>
          <p14:tracePt t="51784" x="16313150" y="8558213"/>
          <p14:tracePt t="51785" x="16271875" y="8578850"/>
          <p14:tracePt t="51786" x="16230600" y="8599488"/>
          <p14:tracePt t="51787" x="16189325" y="8599488"/>
          <p14:tracePt t="51788" x="16168688" y="8620125"/>
          <p14:tracePt t="51789" x="16106775" y="8640763"/>
          <p14:tracePt t="51790" x="16065500" y="8640763"/>
          <p14:tracePt t="51791" x="16025813" y="8661400"/>
          <p14:tracePt t="51792" x="15984538" y="8682038"/>
          <p14:tracePt t="51793" x="15943263" y="8702675"/>
          <p14:tracePt t="51794" x="15881350" y="8702675"/>
          <p14:tracePt t="51795" x="15840075" y="8702675"/>
          <p14:tracePt t="51796" x="15798800" y="8723313"/>
          <p14:tracePt t="51797" x="15757525" y="8743950"/>
          <p14:tracePt t="51798" x="15716250" y="8743950"/>
          <p14:tracePt t="51799" x="15674975" y="8764588"/>
          <p14:tracePt t="51800" x="15613063" y="8764588"/>
          <p14:tracePt t="51801" x="15571788" y="8785225"/>
          <p14:tracePt t="51802" x="15532100" y="8805863"/>
          <p14:tracePt t="51803" x="15490825" y="8826500"/>
          <p14:tracePt t="51804" x="15428913" y="8826500"/>
          <p14:tracePt t="51805" x="15387638" y="8826500"/>
          <p14:tracePt t="51806" x="15325725" y="8847138"/>
          <p14:tracePt t="51807" x="15263813" y="8847138"/>
          <p14:tracePt t="51808" x="15222538" y="8867775"/>
          <p14:tracePt t="51809" x="15181263" y="8867775"/>
          <p14:tracePt t="51812" x="15038388" y="8909050"/>
          <p14:tracePt t="51813" x="14976475" y="8909050"/>
          <p14:tracePt t="51814" x="14935200" y="8929688"/>
          <p14:tracePt t="51815" x="14893925" y="8929688"/>
          <p14:tracePt t="51816" x="14852650" y="8929688"/>
          <p14:tracePt t="51817" x="14790738" y="8950325"/>
          <p14:tracePt t="51818" x="14749463" y="8970963"/>
          <p14:tracePt t="51819" x="14708188" y="8970963"/>
          <p14:tracePt t="51820" x="14625638" y="8991600"/>
          <p14:tracePt t="51821" x="14584363" y="8991600"/>
          <p14:tracePt t="51822" x="14524038" y="8991600"/>
          <p14:tracePt t="51824" x="14462125" y="8991600"/>
          <p14:tracePt t="51824" x="14420850" y="8991600"/>
          <p14:tracePt t="51825" x="14379575" y="9010650"/>
          <p14:tracePt t="51826" x="14317663" y="9010650"/>
          <p14:tracePt t="51827" x="14276388" y="9031288"/>
          <p14:tracePt t="51828" x="14235113" y="9031288"/>
          <p14:tracePt t="51829" x="14173200" y="9031288"/>
          <p14:tracePt t="51830" x="14111288" y="9051925"/>
          <p14:tracePt t="51831" x="14050963" y="9051925"/>
          <p14:tracePt t="51832" x="13989050" y="9051925"/>
          <p14:tracePt t="51833" x="13927138" y="9051925"/>
          <p14:tracePt t="51834" x="13885863" y="9051925"/>
          <p14:tracePt t="51835" x="13823950" y="9051925"/>
          <p14:tracePt t="51836" x="13762038" y="9051925"/>
          <p14:tracePt t="51837" x="13700125" y="9051925"/>
          <p14:tracePt t="51838" x="13658850" y="9051925"/>
          <p14:tracePt t="51839" x="13596938" y="9051925"/>
          <p14:tracePt t="51840" x="13536613" y="9051925"/>
          <p14:tracePt t="51841" x="13474700" y="9051925"/>
          <p14:tracePt t="51842" x="13412788" y="9051925"/>
          <p14:tracePt t="51843" x="13350875" y="9051925"/>
          <p14:tracePt t="51844" x="13309600" y="9051925"/>
          <p14:tracePt t="51845" x="13247688" y="9051925"/>
          <p14:tracePt t="51846" x="13165138" y="9051925"/>
          <p14:tracePt t="51847" x="13103225" y="9051925"/>
          <p14:tracePt t="51848" x="13042900" y="9051925"/>
          <p14:tracePt t="51849" x="12980988" y="9051925"/>
          <p14:tracePt t="51850" x="12919075" y="9051925"/>
          <p14:tracePt t="51851" x="12857163" y="9051925"/>
          <p14:tracePt t="51852" x="12795250" y="9051925"/>
          <p14:tracePt t="51853" x="12733338" y="9051925"/>
          <p14:tracePt t="51854" x="12650788" y="9051925"/>
          <p14:tracePt t="51855" x="12590463" y="9051925"/>
          <p14:tracePt t="51856" x="12507913" y="9051925"/>
          <p14:tracePt t="51857" x="12446000" y="9051925"/>
          <p14:tracePt t="51858" x="12384088" y="9051925"/>
          <p14:tracePt t="51859" x="12301538" y="9051925"/>
          <p14:tracePt t="51860" x="12218988" y="9051925"/>
          <p14:tracePt t="51861" x="12115800" y="9031288"/>
          <p14:tracePt t="51862" x="12055475" y="9031288"/>
          <p14:tracePt t="51864" x="11911013" y="9010650"/>
          <p14:tracePt t="51865" x="11828463" y="9010650"/>
          <p14:tracePt t="51866" x="11745913" y="8991600"/>
          <p14:tracePt t="51867" x="11684000" y="8991600"/>
          <p14:tracePt t="51868" x="11603038" y="8991600"/>
          <p14:tracePt t="51869" x="11520488" y="8991600"/>
          <p14:tracePt t="51870" x="11458575" y="8991600"/>
          <p14:tracePt t="51871" x="11376025" y="8970963"/>
          <p14:tracePt t="51872" x="11272838" y="8970963"/>
          <p14:tracePt t="51873" x="11210925" y="8950325"/>
          <p14:tracePt t="51874" x="11128375" y="8950325"/>
          <p14:tracePt t="51875" x="11047413" y="8929688"/>
          <p14:tracePt t="51876" x="10985500" y="8929688"/>
          <p14:tracePt t="51879" x="10758488" y="8909050"/>
          <p14:tracePt t="51880" x="10696575" y="8909050"/>
          <p14:tracePt t="51881" x="10594975" y="8888413"/>
          <p14:tracePt t="51882" x="10533063" y="8867775"/>
          <p14:tracePt t="51883" x="10471150" y="8867775"/>
          <p14:tracePt t="51884" x="10409238" y="8867775"/>
          <p14:tracePt t="51885" x="10347325" y="8847138"/>
          <p14:tracePt t="51886" x="10285413" y="8847138"/>
          <p14:tracePt t="51887" x="10202863" y="8826500"/>
          <p14:tracePt t="51888" x="10161588" y="8826500"/>
          <p14:tracePt t="51889" x="10101263" y="8826500"/>
          <p14:tracePt t="51890" x="10039350" y="8826500"/>
          <p14:tracePt t="51891" x="9998075" y="8805863"/>
          <p14:tracePt t="51892" x="9936163" y="8805863"/>
          <p14:tracePt t="51893" x="9874250" y="8785225"/>
          <p14:tracePt t="51894" x="9832975" y="8785225"/>
          <p14:tracePt t="51895" x="9771063" y="8785225"/>
          <p14:tracePt t="51896" x="9729788" y="8785225"/>
          <p14:tracePt t="51897" x="9667875" y="8764588"/>
          <p14:tracePt t="51898" x="9628188" y="8764588"/>
          <p14:tracePt t="51899" x="9586913" y="8764588"/>
          <p14:tracePt t="51900" x="9566275" y="8764588"/>
          <p14:tracePt t="51901" x="9525000" y="8764588"/>
          <p14:tracePt t="51902" x="9463088" y="8764588"/>
          <p14:tracePt t="51903" x="9442450" y="8764588"/>
          <p14:tracePt t="51904" x="9421813" y="8764588"/>
          <p14:tracePt t="51905" x="9401175" y="8764588"/>
          <p14:tracePt t="51906" x="9339263" y="8764588"/>
          <p14:tracePt t="51907" x="9318625" y="8764588"/>
          <p14:tracePt t="51908" x="9297988" y="8764588"/>
          <p14:tracePt t="51909" x="9277350" y="8764588"/>
          <p14:tracePt t="51910" x="9256713" y="8764588"/>
          <p14:tracePt t="51911" x="9236075" y="8764588"/>
          <p14:tracePt t="51912" x="9215438" y="8764588"/>
          <p14:tracePt t="51914" x="9194800" y="8764588"/>
          <p14:tracePt t="51916" x="9174163" y="8764588"/>
          <p14:tracePt t="51918" x="9153525" y="8764588"/>
          <p14:tracePt t="51920" x="9134475" y="8764588"/>
          <p14:tracePt t="51939" x="9153525" y="8764588"/>
          <p14:tracePt t="51940" x="9153525" y="8785225"/>
          <p14:tracePt t="51941" x="9174163" y="8785225"/>
          <p14:tracePt t="51946" x="9194800" y="8785225"/>
          <p14:tracePt t="51947" x="9215438" y="8805863"/>
          <p14:tracePt t="51950" x="9236075" y="8826500"/>
          <p14:tracePt t="51951" x="9256713" y="8826500"/>
          <p14:tracePt t="51953" x="9277350" y="8826500"/>
          <p14:tracePt t="51955" x="9297988" y="8847138"/>
          <p14:tracePt t="51957" x="9318625" y="8847138"/>
          <p14:tracePt t="51958" x="9339263" y="8847138"/>
          <p14:tracePt t="51959" x="9359900" y="8847138"/>
          <p14:tracePt t="51960" x="9380538" y="8867775"/>
          <p14:tracePt t="51961" x="9401175" y="8867775"/>
          <p14:tracePt t="51962" x="9421813" y="8867775"/>
          <p14:tracePt t="51963" x="9442450" y="8888413"/>
          <p14:tracePt t="51964" x="9463088" y="8888413"/>
          <p14:tracePt t="51965" x="9483725" y="8888413"/>
          <p14:tracePt t="51966" x="9504363" y="8888413"/>
          <p14:tracePt t="51967" x="9545638" y="8909050"/>
          <p14:tracePt t="51968" x="9566275" y="8909050"/>
          <p14:tracePt t="51970" x="9607550" y="8909050"/>
          <p14:tracePt t="51971" x="9628188" y="8929688"/>
          <p14:tracePt t="51972" x="9647238" y="8929688"/>
          <p14:tracePt t="51973" x="9688513" y="8929688"/>
          <p14:tracePt t="51974" x="9729788" y="8950325"/>
          <p14:tracePt t="51975" x="9750425" y="8950325"/>
          <p14:tracePt t="51976" x="9771063" y="8970963"/>
          <p14:tracePt t="51977" x="9832975" y="8970963"/>
          <p14:tracePt t="51978" x="9853613" y="8970963"/>
          <p14:tracePt t="51979" x="9874250" y="8970963"/>
          <p14:tracePt t="51980" x="9915525" y="8991600"/>
          <p14:tracePt t="51981" x="9956800" y="9010650"/>
          <p14:tracePt t="51982" x="9998075" y="9010650"/>
          <p14:tracePt t="51983" x="10018713" y="9010650"/>
          <p14:tracePt t="51984" x="10059988" y="9010650"/>
          <p14:tracePt t="51985" x="10121900" y="9010650"/>
          <p14:tracePt t="51986" x="10161588" y="9031288"/>
          <p14:tracePt t="51987" x="10202863" y="9031288"/>
          <p14:tracePt t="51988" x="10223500" y="9051925"/>
          <p14:tracePt t="51989" x="10264775" y="9051925"/>
          <p14:tracePt t="51990" x="10326688" y="9051925"/>
          <p14:tracePt t="51991" x="10367963" y="9051925"/>
          <p14:tracePt t="51992" x="10409238" y="9072563"/>
          <p14:tracePt t="51993" x="10450513" y="9072563"/>
          <p14:tracePt t="51994" x="10491788" y="9093200"/>
          <p14:tracePt t="51995" x="10533063" y="9093200"/>
          <p14:tracePt t="51996" x="10594975" y="9093200"/>
          <p14:tracePt t="51997" x="10655300" y="9113838"/>
          <p14:tracePt t="51998" x="10717213" y="9113838"/>
          <p14:tracePt t="51999" x="10779125" y="9113838"/>
          <p14:tracePt t="52000" x="10820400" y="9113838"/>
          <p14:tracePt t="52001" x="10882313" y="9113838"/>
          <p14:tracePt t="52002" x="10923588" y="9134475"/>
          <p14:tracePt t="52003" x="10985500" y="9134475"/>
          <p14:tracePt t="52004" x="11047413" y="9155113"/>
          <p14:tracePt t="52005" x="11109325" y="9155113"/>
          <p14:tracePt t="52006" x="11169650" y="9175750"/>
          <p14:tracePt t="52007" x="11231563" y="9175750"/>
          <p14:tracePt t="52008" x="11293475" y="9175750"/>
          <p14:tracePt t="52009" x="11376025" y="9175750"/>
          <p14:tracePt t="52010" x="11437938" y="9175750"/>
          <p14:tracePt t="52011" x="11499850" y="9175750"/>
          <p14:tracePt t="52012" x="11582400" y="9196388"/>
          <p14:tracePt t="52013" x="11642725" y="9196388"/>
          <p14:tracePt t="52014" x="11704638" y="9217025"/>
          <p14:tracePt t="52015" x="11807825" y="9217025"/>
          <p14:tracePt t="52016" x="11869738" y="9237663"/>
          <p14:tracePt t="52017" x="11952288" y="9237663"/>
          <p14:tracePt t="52018" x="12014200" y="9237663"/>
          <p14:tracePt t="52019" x="12096750" y="9258300"/>
          <p14:tracePt t="52020" x="12177713" y="9258300"/>
          <p14:tracePt t="52021" x="12239625" y="9258300"/>
          <p14:tracePt t="52022" x="12322175" y="9258300"/>
          <p14:tracePt t="52023" x="12404725" y="9258300"/>
          <p14:tracePt t="52026" x="12671425" y="9299575"/>
          <p14:tracePt t="52027" x="12733338" y="9299575"/>
          <p14:tracePt t="52028" x="12815888" y="9320213"/>
          <p14:tracePt t="52029" x="12898438" y="9320213"/>
          <p14:tracePt t="52030" x="13001625" y="9340850"/>
          <p14:tracePt t="52031" x="13084175" y="9340850"/>
          <p14:tracePt t="52032" x="13165138" y="9340850"/>
          <p14:tracePt t="52033" x="13247688" y="9340850"/>
          <p14:tracePt t="52034" x="13330238" y="9361488"/>
          <p14:tracePt t="52035" x="13433425" y="9361488"/>
          <p14:tracePt t="52036" x="13515975" y="9382125"/>
          <p14:tracePt t="52037" x="13596938" y="9382125"/>
          <p14:tracePt t="52038" x="13658850" y="9382125"/>
          <p14:tracePt t="52039" x="13741400" y="9382125"/>
          <p14:tracePt t="52051" x="14565313" y="9464675"/>
          <p14:tracePt t="52051" x="14625638" y="9464675"/>
          <p14:tracePt t="52052" x="14666913" y="9464675"/>
          <p14:tracePt t="52053" x="14728825" y="9485313"/>
          <p14:tracePt t="52054" x="14790738" y="9485313"/>
          <p14:tracePt t="52055" x="14852650" y="9485313"/>
          <p14:tracePt t="52056" x="14914563" y="9485313"/>
          <p14:tracePt t="52057" x="14955838" y="9485313"/>
          <p14:tracePt t="52058" x="15017750" y="9485313"/>
          <p14:tracePt t="52059" x="15078075" y="9485313"/>
          <p14:tracePt t="52060" x="15139988" y="9505950"/>
          <p14:tracePt t="52061" x="15201900" y="9505950"/>
          <p14:tracePt t="52062" x="15222538" y="9505950"/>
          <p14:tracePt t="52063" x="15263813" y="9505950"/>
          <p14:tracePt t="52064" x="15305088" y="9525000"/>
          <p14:tracePt t="52065" x="15346363" y="9525000"/>
          <p14:tracePt t="52066" x="15387638" y="9525000"/>
          <p14:tracePt t="52067" x="15428913" y="9525000"/>
          <p14:tracePt t="52068" x="15470188" y="9525000"/>
          <p14:tracePt t="52069" x="15490825" y="9525000"/>
          <p14:tracePt t="52070" x="15511463" y="9525000"/>
          <p14:tracePt t="52071" x="15552738" y="9525000"/>
          <p14:tracePt t="52072" x="15571788" y="9525000"/>
          <p14:tracePt t="52073" x="15613063" y="9525000"/>
          <p14:tracePt t="52074" x="15654338" y="9545638"/>
          <p14:tracePt t="52075" x="15674975" y="9545638"/>
          <p14:tracePt t="52077" x="15716250" y="9545638"/>
          <p14:tracePt t="52079" x="15736888" y="9545638"/>
          <p14:tracePt t="52080" x="15757525" y="9545638"/>
          <p14:tracePt t="52082" x="15778163" y="9566275"/>
          <p14:tracePt t="52083" x="15798800" y="9566275"/>
          <p14:tracePt t="52085" x="15819438" y="9566275"/>
          <p14:tracePt t="52088" x="15840075" y="9566275"/>
          <p14:tracePt t="52116" x="15819438" y="9566275"/>
          <p14:tracePt t="52119" x="15798800" y="9566275"/>
          <p14:tracePt t="52122" x="15778163" y="9566275"/>
          <p14:tracePt t="52123" x="15757525" y="9566275"/>
          <p14:tracePt t="52125" x="15736888" y="9566275"/>
          <p14:tracePt t="52127" x="15716250" y="9566275"/>
          <p14:tracePt t="52129" x="15674975" y="9566275"/>
          <p14:tracePt t="52131" x="15654338" y="9566275"/>
          <p14:tracePt t="52132" x="15633700" y="9566275"/>
          <p14:tracePt t="52133" x="15613063" y="9566275"/>
          <p14:tracePt t="52134" x="15592425" y="9566275"/>
          <p14:tracePt t="52135" x="15552738" y="9545638"/>
          <p14:tracePt t="52136" x="15532100" y="9545638"/>
          <p14:tracePt t="52137" x="15511463" y="9545638"/>
          <p14:tracePt t="52138" x="15470188" y="9545638"/>
          <p14:tracePt t="52139" x="15449550" y="9545638"/>
          <p14:tracePt t="52140" x="15408275" y="9545638"/>
          <p14:tracePt t="52141" x="15387638" y="9545638"/>
          <p14:tracePt t="52142" x="15346363" y="9545638"/>
          <p14:tracePt t="52143" x="15305088" y="9525000"/>
          <p14:tracePt t="52144" x="15263813" y="9525000"/>
          <p14:tracePt t="52145" x="15243175" y="9525000"/>
          <p14:tracePt t="52146" x="15181263" y="9505950"/>
          <p14:tracePt t="52147" x="15160625" y="9505950"/>
          <p14:tracePt t="52148" x="15119350" y="9505950"/>
          <p14:tracePt t="52149" x="15078075" y="9505950"/>
          <p14:tracePt t="52150" x="15038388" y="9505950"/>
          <p14:tracePt t="52151" x="14997113" y="9505950"/>
          <p14:tracePt t="52152" x="14935200" y="9485313"/>
          <p14:tracePt t="52153" x="14893925" y="9485313"/>
          <p14:tracePt t="52154" x="14852650" y="9464675"/>
          <p14:tracePt t="52155" x="14811375" y="9464675"/>
          <p14:tracePt t="52156" x="14770100" y="9464675"/>
          <p14:tracePt t="52159" x="14605000" y="9444038"/>
          <p14:tracePt t="52160" x="14565313" y="9444038"/>
          <p14:tracePt t="52161" x="14524038" y="9444038"/>
          <p14:tracePt t="52162" x="14462125" y="9423400"/>
          <p14:tracePt t="52163" x="14420850" y="9423400"/>
          <p14:tracePt t="52164" x="14379575" y="9402763"/>
          <p14:tracePt t="52165" x="14338300" y="9382125"/>
          <p14:tracePt t="52166" x="14276388" y="9382125"/>
          <p14:tracePt t="52167" x="14235113" y="9382125"/>
          <p14:tracePt t="52168" x="14173200" y="9382125"/>
          <p14:tracePt t="52169" x="14111288" y="9382125"/>
          <p14:tracePt t="52170" x="14071600" y="9361488"/>
          <p14:tracePt t="52171" x="14009688" y="9361488"/>
          <p14:tracePt t="52172" x="13968413" y="9361488"/>
          <p14:tracePt t="52173" x="13927138" y="9340850"/>
          <p14:tracePt t="52174" x="13865225" y="9340850"/>
          <p14:tracePt t="52175" x="13823950" y="9320213"/>
          <p14:tracePt t="52176" x="13762038" y="9320213"/>
          <p14:tracePt t="52177" x="13720763" y="9320213"/>
          <p14:tracePt t="52178" x="13679488" y="9320213"/>
          <p14:tracePt t="52179" x="13638213" y="9299575"/>
          <p14:tracePt t="52180" x="13577888" y="9299575"/>
          <p14:tracePt t="52181" x="13536613" y="9299575"/>
          <p14:tracePt t="52182" x="13495338" y="9278938"/>
          <p14:tracePt t="52183" x="13433425" y="9278938"/>
          <p14:tracePt t="52184" x="13392150" y="9278938"/>
          <p14:tracePt t="52185" x="13350875" y="9258300"/>
          <p14:tracePt t="52186" x="13309600" y="9258300"/>
          <p14:tracePt t="52187" x="13268325" y="9258300"/>
          <p14:tracePt t="52188" x="13227050" y="9258300"/>
          <p14:tracePt t="52189" x="13185775" y="9258300"/>
          <p14:tracePt t="52190" x="13144500" y="9237663"/>
          <p14:tracePt t="52191" x="13123863" y="9237663"/>
          <p14:tracePt t="52192" x="13084175" y="9217025"/>
          <p14:tracePt t="52193" x="13042900" y="9217025"/>
          <p14:tracePt t="52194" x="13022263" y="9217025"/>
          <p14:tracePt t="52195" x="13001625" y="9217025"/>
          <p14:tracePt t="52196" x="12960350" y="9217025"/>
          <p14:tracePt t="52197" x="12939713" y="9217025"/>
          <p14:tracePt t="52198" x="12898438" y="9217025"/>
          <p14:tracePt t="52199" x="12877800" y="9217025"/>
          <p14:tracePt t="52200" x="12836525" y="9217025"/>
          <p14:tracePt t="52202" x="12815888" y="9196388"/>
          <p14:tracePt t="52203" x="12795250" y="9196388"/>
          <p14:tracePt t="52204" x="12774613" y="9196388"/>
          <p14:tracePt t="52206" x="12753975" y="9196388"/>
          <p14:tracePt t="52207" x="12733338" y="9196388"/>
          <p14:tracePt t="52208" x="12712700" y="9196388"/>
          <p14:tracePt t="52209" x="12692063" y="9196388"/>
          <p14:tracePt t="52214" x="12650788" y="9175750"/>
          <p14:tracePt t="52215" x="12630150" y="9175750"/>
          <p14:tracePt t="52244" x="12650788" y="9175750"/>
          <p14:tracePt t="52249" x="12671425" y="9175750"/>
          <p14:tracePt t="52253" x="12692063" y="9175750"/>
          <p14:tracePt t="52255" x="12712700" y="9175750"/>
          <p14:tracePt t="52257" x="12733338" y="9175750"/>
          <p14:tracePt t="52259" x="12753975" y="9175750"/>
          <p14:tracePt t="52261" x="12774613" y="9175750"/>
          <p14:tracePt t="52263" x="12795250" y="9175750"/>
          <p14:tracePt t="52264" x="12815888" y="9175750"/>
          <p14:tracePt t="52265" x="12836525" y="9175750"/>
          <p14:tracePt t="52267" x="12857163" y="9175750"/>
          <p14:tracePt t="52268" x="12877800" y="9175750"/>
          <p14:tracePt t="52269" x="12898438" y="9175750"/>
          <p14:tracePt t="52270" x="12919075" y="9175750"/>
          <p14:tracePt t="52271" x="12939713" y="9175750"/>
          <p14:tracePt t="52272" x="12960350" y="9175750"/>
          <p14:tracePt t="52274" x="12980988" y="9175750"/>
          <p14:tracePt t="52275" x="13001625" y="9175750"/>
          <p14:tracePt t="52277" x="13022263" y="9175750"/>
          <p14:tracePt t="52283" x="13165138" y="9175750"/>
          <p14:tracePt t="52284" x="13185775" y="9175750"/>
          <p14:tracePt t="52285" x="13227050" y="9175750"/>
          <p14:tracePt t="52286" x="13247688" y="9175750"/>
          <p14:tracePt t="52288" x="13288963" y="9175750"/>
          <p14:tracePt t="52289" x="13309600" y="9175750"/>
          <p14:tracePt t="52290" x="13330238" y="9175750"/>
          <p14:tracePt t="52291" x="13371513" y="9175750"/>
          <p14:tracePt t="52292" x="13392150" y="9175750"/>
          <p14:tracePt t="52294" x="13433425" y="9175750"/>
          <p14:tracePt t="52295" x="13454063" y="9175750"/>
          <p14:tracePt t="52296" x="13474700" y="9175750"/>
          <p14:tracePt t="52297" x="13495338" y="9175750"/>
          <p14:tracePt t="52298" x="13536613" y="9175750"/>
          <p14:tracePt t="52299" x="13557250" y="9175750"/>
          <p14:tracePt t="52300" x="13577888" y="9175750"/>
          <p14:tracePt t="52301" x="13596938" y="9196388"/>
          <p14:tracePt t="52302" x="13617575" y="9196388"/>
          <p14:tracePt t="52303" x="13638213" y="9196388"/>
          <p14:tracePt t="52304" x="13679488" y="9196388"/>
          <p14:tracePt t="52305" x="13700125" y="9196388"/>
          <p14:tracePt t="52306" x="13720763" y="9196388"/>
          <p14:tracePt t="52307" x="13741400" y="9196388"/>
          <p14:tracePt t="52308" x="13762038" y="9196388"/>
          <p14:tracePt t="52309" x="13782675" y="9196388"/>
          <p14:tracePt t="52310" x="13823950" y="9196388"/>
          <p14:tracePt t="52312" x="13844588" y="9196388"/>
          <p14:tracePt t="52313" x="13865225" y="9196388"/>
          <p14:tracePt t="52314" x="13885863" y="9196388"/>
          <p14:tracePt t="52315" x="13906500" y="9196388"/>
          <p14:tracePt t="52317" x="13927138" y="9196388"/>
          <p14:tracePt t="52318" x="13947775" y="9196388"/>
          <p14:tracePt t="52319" x="13968413" y="9196388"/>
          <p14:tracePt t="52320" x="13989050" y="9196388"/>
          <p14:tracePt t="52322" x="14009688" y="9196388"/>
          <p14:tracePt t="52323" x="14030325" y="9196388"/>
          <p14:tracePt t="52325" x="14050963" y="9196388"/>
          <p14:tracePt t="52328" x="14071600" y="9196388"/>
          <p14:tracePt t="52333" x="14111288" y="9196388"/>
          <p14:tracePt t="52378" x="14090650" y="9196388"/>
          <p14:tracePt t="52386" x="14071600" y="9196388"/>
          <p14:tracePt t="52390" x="14050963" y="9196388"/>
          <p14:tracePt t="52393" x="14030325" y="9196388"/>
          <p14:tracePt t="52394" x="14009688" y="9196388"/>
          <p14:tracePt t="52397" x="13989050" y="9196388"/>
          <p14:tracePt t="52401" x="13968413" y="9196388"/>
          <p14:tracePt t="52404" x="13947775" y="9196388"/>
          <p14:tracePt t="52406" x="13927138" y="9196388"/>
          <p14:tracePt t="52410" x="13906500" y="9196388"/>
          <p14:tracePt t="52412" x="13885863" y="9196388"/>
          <p14:tracePt t="52415" x="13865225" y="9196388"/>
          <p14:tracePt t="52416" x="13865225" y="9175750"/>
          <p14:tracePt t="52419" x="13844588" y="9175750"/>
          <p14:tracePt t="52421" x="13823950" y="9175750"/>
          <p14:tracePt t="52422" x="13823950" y="9155113"/>
          <p14:tracePt t="52426" x="13803313" y="9155113"/>
          <p14:tracePt t="52428" x="13782675" y="9155113"/>
          <p14:tracePt t="52433" x="13762038" y="9155113"/>
          <p14:tracePt t="52437" x="13741400" y="9155113"/>
          <p14:tracePt t="52441" x="13741400" y="9134475"/>
          <p14:tracePt t="52445" x="13720763" y="9134475"/>
          <p14:tracePt t="52464" x="13700125" y="9134475"/>
          <p14:tracePt t="52481" x="13679488" y="9134475"/>
          <p14:tracePt t="52490" x="13658850" y="9134475"/>
          <p14:tracePt t="52520" x="13638213" y="9134475"/>
          <p14:tracePt t="52533" x="13617575" y="9134475"/>
          <p14:tracePt t="52539" x="13596938" y="9134475"/>
          <p14:tracePt t="52544" x="13577888" y="9134475"/>
          <p14:tracePt t="52546" x="13557250" y="9134475"/>
          <p14:tracePt t="52550" x="13536613" y="9134475"/>
          <p14:tracePt t="52552" x="13515975" y="9134475"/>
          <p14:tracePt t="52554" x="13495338" y="9134475"/>
          <p14:tracePt t="52556" x="13474700" y="9134475"/>
          <p14:tracePt t="52559" x="13454063" y="9134475"/>
          <p14:tracePt t="52563" x="13433425" y="9134475"/>
          <p14:tracePt t="52564" x="13412788" y="9134475"/>
          <p14:tracePt t="52567" x="13392150" y="9134475"/>
          <p14:tracePt t="52572" x="13371513" y="9134475"/>
          <p14:tracePt t="52573" x="13350875" y="9134475"/>
          <p14:tracePt t="52574" x="13330238" y="9134475"/>
          <p14:tracePt t="52577" x="13309600" y="9134475"/>
          <p14:tracePt t="52580" x="13288963" y="9134475"/>
          <p14:tracePt t="52581" x="13268325" y="9134475"/>
          <p14:tracePt t="52583" x="13247688" y="9134475"/>
          <p14:tracePt t="52586" x="13227050" y="9134475"/>
          <p14:tracePt t="52589" x="13206413" y="9134475"/>
          <p14:tracePt t="52592" x="13185775" y="9134475"/>
          <p14:tracePt t="52594" x="13165138" y="9134475"/>
          <p14:tracePt t="52596" x="13144500" y="9134475"/>
          <p14:tracePt t="52599" x="13123863" y="9134475"/>
          <p14:tracePt t="52601" x="13103225" y="9155113"/>
          <p14:tracePt t="52603" x="13084175" y="9155113"/>
          <p14:tracePt t="52608" x="13063538" y="9155113"/>
          <p14:tracePt t="52613" x="13042900" y="9175750"/>
          <p14:tracePt t="52618" x="13022263" y="9175750"/>
          <p14:tracePt t="52621" x="13001625" y="9175750"/>
          <p14:tracePt t="52627" x="12980988" y="9175750"/>
          <p14:tracePt t="52633" x="12960350" y="9175750"/>
          <p14:tracePt t="52637" x="12939713" y="9175750"/>
          <p14:tracePt t="52639" x="12919075" y="9175750"/>
          <p14:tracePt t="52641" x="12919075" y="9196388"/>
          <p14:tracePt t="52644" x="12898438" y="9196388"/>
          <p14:tracePt t="52649" x="12877800" y="9196388"/>
          <p14:tracePt t="52652" x="12857163" y="9196388"/>
          <p14:tracePt t="52654" x="12836525" y="9196388"/>
          <p14:tracePt t="52657" x="12815888" y="9196388"/>
          <p14:tracePt t="52661" x="12795250" y="9196388"/>
          <p14:tracePt t="52663" x="12774613" y="9196388"/>
          <p14:tracePt t="52665" x="12753975" y="9196388"/>
          <p14:tracePt t="52669" x="12733338" y="9196388"/>
          <p14:tracePt t="52672" x="12712700" y="9196388"/>
          <p14:tracePt t="52676" x="12692063" y="9196388"/>
          <p14:tracePt t="52679" x="12671425" y="9196388"/>
          <p14:tracePt t="52681" x="12650788" y="9196388"/>
          <p14:tracePt t="52683" x="12650788" y="9217025"/>
          <p14:tracePt t="52685" x="12630150" y="9217025"/>
          <p14:tracePt t="52687" x="12609513" y="9217025"/>
          <p14:tracePt t="52689" x="12590463" y="9217025"/>
          <p14:tracePt t="52693" x="12569825" y="9217025"/>
          <p14:tracePt t="52697" x="12549188" y="9217025"/>
          <p14:tracePt t="52701" x="12528550" y="9217025"/>
          <p14:tracePt t="52705" x="12507913" y="9217025"/>
          <p14:tracePt t="52708" x="12487275" y="9217025"/>
          <p14:tracePt t="52715" x="12466638" y="9217025"/>
          <p14:tracePt t="53009" x="12466638" y="9237663"/>
          <p14:tracePt t="53014" x="12446000" y="9237663"/>
          <p14:tracePt t="53018" x="12425363" y="9237663"/>
          <p14:tracePt t="53019" x="12404725" y="9237663"/>
          <p14:tracePt t="53022" x="12384088" y="9237663"/>
          <p14:tracePt t="53026" x="12342813" y="9237663"/>
          <p14:tracePt t="53027" x="12322175" y="9258300"/>
          <p14:tracePt t="53030" x="12301538" y="9258300"/>
          <p14:tracePt t="53032" x="12280900" y="9258300"/>
          <p14:tracePt t="53034" x="12260263" y="9258300"/>
          <p14:tracePt t="53035" x="12239625" y="9258300"/>
          <p14:tracePt t="53037" x="12218988" y="9258300"/>
          <p14:tracePt t="53050" x="11972925" y="9258300"/>
          <p14:tracePt t="53051" x="11952288" y="9258300"/>
          <p14:tracePt t="53052" x="11931650" y="9258300"/>
          <p14:tracePt t="53053" x="11911013" y="9258300"/>
          <p14:tracePt t="53054" x="11890375" y="9258300"/>
          <p14:tracePt t="53055" x="11869738" y="9258300"/>
          <p14:tracePt t="53056" x="11849100" y="9258300"/>
          <p14:tracePt t="53057" x="11807825" y="9258300"/>
          <p14:tracePt t="53059" x="11766550" y="9258300"/>
          <p14:tracePt t="53061" x="11745913" y="9258300"/>
          <p14:tracePt t="53062" x="11704638" y="9258300"/>
          <p14:tracePt t="53063" x="11684000" y="9258300"/>
          <p14:tracePt t="53065" x="11642725" y="9258300"/>
          <p14:tracePt t="53066" x="11622088" y="9258300"/>
          <p14:tracePt t="53067" x="11603038" y="9258300"/>
          <p14:tracePt t="53068" x="11582400" y="9258300"/>
          <p14:tracePt t="53069" x="11561763" y="9258300"/>
          <p14:tracePt t="53070" x="11541125" y="9258300"/>
          <p14:tracePt t="53072" x="11520488" y="9258300"/>
          <p14:tracePt t="53073" x="11499850" y="9258300"/>
          <p14:tracePt t="53074" x="11479213" y="9258300"/>
          <p14:tracePt t="53075" x="11458575" y="9258300"/>
          <p14:tracePt t="53079" x="11396663" y="9258300"/>
          <p14:tracePt t="53080" x="11376025" y="9258300"/>
          <p14:tracePt t="53082" x="11355388" y="9258300"/>
          <p14:tracePt t="53083" x="11334750" y="9258300"/>
          <p14:tracePt t="53085" x="11314113" y="9258300"/>
          <p14:tracePt t="53087" x="11293475" y="9258300"/>
          <p14:tracePt t="53089" x="11272838" y="9258300"/>
          <p14:tracePt t="53090" x="11252200" y="9258300"/>
          <p14:tracePt t="53092" x="11231563" y="9258300"/>
          <p14:tracePt t="53095" x="11210925" y="9258300"/>
          <p14:tracePt t="53098" x="11190288" y="9258300"/>
          <p14:tracePt t="53101" x="11169650" y="9258300"/>
          <p14:tracePt t="53105" x="11149013" y="9258300"/>
          <p14:tracePt t="53109" x="11128375" y="9258300"/>
          <p14:tracePt t="53158" x="11109325" y="9258300"/>
          <p14:tracePt t="53163" x="11128375" y="9258300"/>
          <p14:tracePt t="53167" x="11149013" y="9258300"/>
          <p14:tracePt t="53172" x="11169650" y="9258300"/>
          <p14:tracePt t="53173" x="11169650" y="9237663"/>
          <p14:tracePt t="53174" x="11190288" y="9237663"/>
          <p14:tracePt t="53174" x="11210925" y="9237663"/>
          <p14:tracePt t="53177" x="11231563" y="9237663"/>
          <p14:tracePt t="53180" x="11252200" y="9237663"/>
          <p14:tracePt t="53182" x="11272838" y="9237663"/>
          <p14:tracePt t="53183" x="11293475" y="9237663"/>
          <p14:tracePt t="53186" x="11314113" y="9237663"/>
          <p14:tracePt t="53187" x="11334750" y="9237663"/>
          <p14:tracePt t="53189" x="11355388" y="9237663"/>
          <p14:tracePt t="53190" x="11376025" y="9237663"/>
          <p14:tracePt t="53191" x="11396663" y="9237663"/>
          <p14:tracePt t="53192" x="11417300" y="9237663"/>
          <p14:tracePt t="53193" x="11437938" y="9237663"/>
          <p14:tracePt t="53194" x="11458575" y="9237663"/>
          <p14:tracePt t="53195" x="11479213" y="9237663"/>
          <p14:tracePt t="53196" x="11499850" y="9237663"/>
          <p14:tracePt t="53197" x="11520488" y="9237663"/>
          <p14:tracePt t="53198" x="11541125" y="9237663"/>
          <p14:tracePt t="53199" x="11561763" y="9237663"/>
          <p14:tracePt t="53200" x="11582400" y="9237663"/>
          <p14:tracePt t="53201" x="11603038" y="9237663"/>
          <p14:tracePt t="53202" x="11622088" y="9237663"/>
          <p14:tracePt t="53203" x="11642725" y="9237663"/>
          <p14:tracePt t="53204" x="11663363" y="9237663"/>
          <p14:tracePt t="53205" x="11704638" y="9237663"/>
          <p14:tracePt t="53206" x="11725275" y="9237663"/>
          <p14:tracePt t="53207" x="11745913" y="9237663"/>
          <p14:tracePt t="53208" x="11766550" y="9237663"/>
          <p14:tracePt t="53209" x="11787188" y="9237663"/>
          <p14:tracePt t="53210" x="11807825" y="9258300"/>
          <p14:tracePt t="53211" x="11849100" y="9258300"/>
          <p14:tracePt t="53212" x="11869738" y="9258300"/>
          <p14:tracePt t="53214" x="11911013" y="9258300"/>
          <p14:tracePt t="53215" x="11931650" y="9278938"/>
          <p14:tracePt t="53216" x="11952288" y="9278938"/>
          <p14:tracePt t="53217" x="11993563" y="9278938"/>
          <p14:tracePt t="53219" x="12014200" y="9278938"/>
          <p14:tracePt t="53220" x="12055475" y="9278938"/>
          <p14:tracePt t="53222" x="12076113" y="9278938"/>
          <p14:tracePt t="53223" x="12115800" y="9278938"/>
          <p14:tracePt t="53226" x="12157075" y="9299575"/>
          <p14:tracePt t="53227" x="12177713" y="9299575"/>
          <p14:tracePt t="53228" x="12198350" y="9299575"/>
          <p14:tracePt t="53229" x="12218988" y="9299575"/>
          <p14:tracePt t="53230" x="12239625" y="9299575"/>
          <p14:tracePt t="53231" x="12260263" y="9299575"/>
          <p14:tracePt t="53232" x="12280900" y="9299575"/>
          <p14:tracePt t="53233" x="12301538" y="9299575"/>
          <p14:tracePt t="53235" x="12322175" y="9299575"/>
          <p14:tracePt t="53236" x="12342813" y="9299575"/>
          <p14:tracePt t="53237" x="12363450" y="9299575"/>
          <p14:tracePt t="53239" x="12384088" y="9299575"/>
          <p14:tracePt t="53240" x="12404725" y="9299575"/>
          <p14:tracePt t="53241" x="12425363" y="9299575"/>
          <p14:tracePt t="53242" x="12446000" y="9299575"/>
          <p14:tracePt t="53244" x="12466638" y="9299575"/>
          <p14:tracePt t="53245" x="12487275" y="9299575"/>
          <p14:tracePt t="53247" x="12507913" y="9299575"/>
          <p14:tracePt t="53249" x="12528550" y="9299575"/>
          <p14:tracePt t="53252" x="12549188" y="9299575"/>
          <p14:tracePt t="53253" x="12569825" y="9299575"/>
          <p14:tracePt t="53254" x="12590463" y="9299575"/>
          <p14:tracePt t="53257" x="12609513" y="9299575"/>
          <p14:tracePt t="53259" x="12630150" y="9299575"/>
          <p14:tracePt t="53260" x="12650788" y="9299575"/>
          <p14:tracePt t="53263" x="12671425" y="9299575"/>
          <p14:tracePt t="53266" x="12692063" y="9299575"/>
          <p14:tracePt t="53270" x="12712700" y="9299575"/>
          <p14:tracePt t="53273" x="12733338" y="9299575"/>
          <p14:tracePt t="53279" x="12753975" y="9299575"/>
          <p14:tracePt t="53338" x="12774613" y="9299575"/>
          <p14:tracePt t="53505" x="12774613" y="9320213"/>
          <p14:tracePt t="53745" x="12795250" y="9320213"/>
          <p14:tracePt t="53750" x="12815888" y="9320213"/>
          <p14:tracePt t="53756" x="12836525" y="9320213"/>
          <p14:tracePt t="53762" x="12857163" y="9320213"/>
          <p14:tracePt t="53764" x="12877800" y="9320213"/>
          <p14:tracePt t="53766" x="12898438" y="9320213"/>
          <p14:tracePt t="53769" x="12919075" y="9320213"/>
          <p14:tracePt t="53773" x="12939713" y="9320213"/>
          <p14:tracePt t="53775" x="12960350" y="9320213"/>
          <p14:tracePt t="53777" x="12980988" y="9320213"/>
          <p14:tracePt t="53779" x="13001625" y="9320213"/>
          <p14:tracePt t="53781" x="13022263" y="9320213"/>
          <p14:tracePt t="53784" x="13042900" y="9320213"/>
          <p14:tracePt t="53787" x="13063538" y="9320213"/>
          <p14:tracePt t="53788" x="13084175" y="9320213"/>
          <p14:tracePt t="53790" x="13103225" y="9320213"/>
          <p14:tracePt t="53792" x="13123863" y="9320213"/>
          <p14:tracePt t="53795" x="13144500" y="9320213"/>
          <p14:tracePt t="53796" x="13165138" y="9320213"/>
          <p14:tracePt t="53798" x="13185775" y="9320213"/>
          <p14:tracePt t="53799" x="13185775" y="9299575"/>
          <p14:tracePt t="53800" x="13206413" y="9299575"/>
          <p14:tracePt t="53802" x="13227050" y="9299575"/>
          <p14:tracePt t="53803" x="13247688" y="9299575"/>
          <p14:tracePt t="53805" x="13268325" y="9299575"/>
          <p14:tracePt t="53807" x="13288963" y="9299575"/>
          <p14:tracePt t="53808" x="13309600" y="9299575"/>
          <p14:tracePt t="53809" x="13330238" y="9299575"/>
          <p14:tracePt t="53811" x="13350875" y="9299575"/>
          <p14:tracePt t="53813" x="13371513" y="9299575"/>
          <p14:tracePt t="53815" x="13392150" y="9299575"/>
          <p14:tracePt t="53816" x="13412788" y="9299575"/>
          <p14:tracePt t="53818" x="13433425" y="9299575"/>
          <p14:tracePt t="53819" x="13454063" y="9299575"/>
          <p14:tracePt t="53820" x="13474700" y="9299575"/>
          <p14:tracePt t="53821" x="13495338" y="9299575"/>
          <p14:tracePt t="53823" x="13515975" y="9299575"/>
          <p14:tracePt t="53826" x="13557250" y="9299575"/>
          <p14:tracePt t="53827" x="13577888" y="9299575"/>
          <p14:tracePt t="53829" x="13596938" y="9278938"/>
          <p14:tracePt t="53830" x="13617575" y="9278938"/>
          <p14:tracePt t="53831" x="13638213" y="9278938"/>
          <p14:tracePt t="53832" x="13658850" y="9278938"/>
          <p14:tracePt t="53834" x="13700125" y="9278938"/>
          <p14:tracePt t="53836" x="13720763" y="9278938"/>
          <p14:tracePt t="53838" x="13762038" y="9278938"/>
          <p14:tracePt t="53840" x="13782675" y="9278938"/>
          <p14:tracePt t="53841" x="13803313" y="9278938"/>
          <p14:tracePt t="53842" x="13823950" y="9278938"/>
          <p14:tracePt t="53844" x="13844588" y="9278938"/>
          <p14:tracePt t="53845" x="13885863" y="9278938"/>
          <p14:tracePt t="53847" x="13906500" y="9278938"/>
          <p14:tracePt t="53848" x="13927138" y="9278938"/>
          <p14:tracePt t="53850" x="13947775" y="9278938"/>
          <p14:tracePt t="53851" x="13968413" y="9278938"/>
          <p14:tracePt t="53852" x="13989050" y="9278938"/>
          <p14:tracePt t="53854" x="14030325" y="9278938"/>
          <p14:tracePt t="53856" x="14050963" y="9278938"/>
          <p14:tracePt t="53857" x="14071600" y="9278938"/>
          <p14:tracePt t="53858" x="14090650" y="9278938"/>
          <p14:tracePt t="53859" x="14111288" y="9278938"/>
          <p14:tracePt t="53861" x="14131925" y="9278938"/>
          <p14:tracePt t="53863" x="14152563" y="9278938"/>
          <p14:tracePt t="53864" x="14173200" y="9278938"/>
          <p14:tracePt t="53865" x="14193838" y="9278938"/>
          <p14:tracePt t="53867" x="14214475" y="9278938"/>
          <p14:tracePt t="53868" x="14235113" y="9278938"/>
          <p14:tracePt t="53869" x="14255750" y="9278938"/>
          <p14:tracePt t="53871" x="14276388" y="9278938"/>
          <p14:tracePt t="53873" x="14297025" y="9278938"/>
          <p14:tracePt t="53874" x="14317663" y="9278938"/>
          <p14:tracePt t="53876" x="14338300" y="9278938"/>
          <p14:tracePt t="53878" x="14358938" y="9278938"/>
          <p14:tracePt t="53879" x="14379575" y="9278938"/>
          <p14:tracePt t="53880" x="14400213" y="9278938"/>
          <p14:tracePt t="53882" x="14420850" y="9278938"/>
          <p14:tracePt t="53883" x="14441488" y="9278938"/>
          <p14:tracePt t="53884" x="14462125" y="9278938"/>
          <p14:tracePt t="53886" x="14482763" y="9278938"/>
          <p14:tracePt t="53889" x="14503400" y="9278938"/>
          <p14:tracePt t="53893" x="14544675" y="9278938"/>
          <p14:tracePt t="53894" x="14565313" y="9278938"/>
          <p14:tracePt t="53895" x="14584363" y="9278938"/>
          <p14:tracePt t="53897" x="14605000" y="9278938"/>
          <p14:tracePt t="53898" x="14625638" y="9278938"/>
          <p14:tracePt t="53901" x="14646275" y="9278938"/>
          <p14:tracePt t="53904" x="14666913" y="9278938"/>
          <p14:tracePt t="53906" x="14687550" y="9278938"/>
          <p14:tracePt t="53908" x="14708188" y="9278938"/>
          <p14:tracePt t="53909" x="14728825" y="9278938"/>
          <p14:tracePt t="53913" x="14749463" y="9278938"/>
          <p14:tracePt t="53915" x="14770100" y="9278938"/>
          <p14:tracePt t="53918" x="14790738" y="9278938"/>
          <p14:tracePt t="53922" x="14811375" y="9278938"/>
          <p14:tracePt t="53927" x="14832013" y="9278938"/>
          <p14:tracePt t="53932" x="14852650" y="9278938"/>
          <p14:tracePt t="53936" x="14873288" y="9278938"/>
          <p14:tracePt t="53940" x="14893925" y="9258300"/>
          <p14:tracePt t="53947" x="14914563" y="9258300"/>
          <p14:tracePt t="53952" x="14935200" y="9258300"/>
          <p14:tracePt t="53955" x="14955838" y="9258300"/>
          <p14:tracePt t="53961" x="14976475" y="9237663"/>
          <p14:tracePt t="53965" x="14997113" y="9237663"/>
          <p14:tracePt t="53969" x="15017750" y="9237663"/>
          <p14:tracePt t="53971" x="15038388" y="9237663"/>
          <p14:tracePt t="53975" x="15059025" y="9237663"/>
          <p14:tracePt t="53977" x="15078075" y="9217025"/>
          <p14:tracePt t="53981" x="15098713" y="9217025"/>
          <p14:tracePt t="53982" x="15119350" y="9217025"/>
          <p14:tracePt t="53985" x="15139988" y="9217025"/>
          <p14:tracePt t="53989" x="15160625" y="9217025"/>
          <p14:tracePt t="53992" x="15181263" y="9217025"/>
          <p14:tracePt t="53993" x="15201900" y="9196388"/>
          <p14:tracePt t="53996" x="15222538" y="9196388"/>
          <p14:tracePt t="53999" x="15243175" y="9175750"/>
          <p14:tracePt t="54001" x="15263813" y="9175750"/>
          <p14:tracePt t="54004" x="15284450" y="9175750"/>
          <p14:tracePt t="54006" x="15305088" y="9175750"/>
          <p14:tracePt t="54008" x="15325725" y="9175750"/>
          <p14:tracePt t="54011" x="15346363" y="9175750"/>
          <p14:tracePt t="54014" x="15367000" y="9175750"/>
          <p14:tracePt t="54015" x="15387638" y="9175750"/>
          <p14:tracePt t="54018" x="15408275" y="9175750"/>
          <p14:tracePt t="54020" x="15428913" y="9175750"/>
          <p14:tracePt t="54021" x="15449550" y="9175750"/>
          <p14:tracePt t="54022" x="15449550" y="9155113"/>
          <p14:tracePt t="54023" x="15470188" y="9155113"/>
          <p14:tracePt t="54026" x="15490825" y="9155113"/>
          <p14:tracePt t="54027" x="15511463" y="9155113"/>
          <p14:tracePt t="54028" x="15532100" y="9155113"/>
          <p14:tracePt t="54031" x="15552738" y="9155113"/>
          <p14:tracePt t="54034" x="15571788" y="9155113"/>
          <p14:tracePt t="54038" x="15592425" y="9155113"/>
          <p14:tracePt t="54041" x="15613063" y="9155113"/>
          <p14:tracePt t="54043" x="15633700" y="9155113"/>
          <p14:tracePt t="54046" x="15654338" y="9155113"/>
          <p14:tracePt t="54050" x="15674975" y="9155113"/>
          <p14:tracePt t="54054" x="15695613" y="9155113"/>
          <p14:tracePt t="54057" x="15716250" y="9155113"/>
          <p14:tracePt t="54167" x="15736888" y="9155113"/>
          <p14:tracePt t="54189" x="15757525" y="9134475"/>
          <p14:tracePt t="54200" x="15778163" y="9134475"/>
          <p14:tracePt t="54204" x="15798800" y="9134475"/>
          <p14:tracePt t="54209" x="15819438" y="9134475"/>
          <p14:tracePt t="54213" x="15840075" y="9113838"/>
          <p14:tracePt t="54215" x="15860713" y="9093200"/>
          <p14:tracePt t="54217" x="15881350" y="9093200"/>
          <p14:tracePt t="54220" x="15901988" y="9093200"/>
          <p14:tracePt t="54226" x="15922625" y="9072563"/>
          <p14:tracePt t="54227" x="15943263" y="9072563"/>
          <p14:tracePt t="54229" x="15963900" y="9072563"/>
          <p14:tracePt t="54231" x="15963900" y="9051925"/>
          <p14:tracePt t="54233" x="15984538" y="9051925"/>
          <p14:tracePt t="54239" x="16005175" y="9010650"/>
          <p14:tracePt t="54240" x="16025813" y="9010650"/>
          <p14:tracePt t="54241" x="16046450" y="9010650"/>
          <p14:tracePt t="54243" x="16046450" y="8991600"/>
          <p14:tracePt t="54245" x="16065500" y="8991600"/>
          <p14:tracePt t="54248" x="16065500" y="8970963"/>
          <p14:tracePt t="54249" x="16086138" y="8970963"/>
          <p14:tracePt t="54251" x="16086138" y="8950325"/>
          <p14:tracePt t="54253" x="16106775" y="8929688"/>
          <p14:tracePt t="54255" x="16127413" y="8929688"/>
          <p14:tracePt t="54256" x="16127413" y="8909050"/>
          <p14:tracePt t="54259" x="16127413" y="8888413"/>
          <p14:tracePt t="54260" x="16148050" y="8888413"/>
          <p14:tracePt t="54262" x="16148050" y="8867775"/>
          <p14:tracePt t="54265" x="16148050" y="8847138"/>
          <p14:tracePt t="54266" x="16168688" y="8826500"/>
          <p14:tracePt t="54268" x="16168688" y="8805863"/>
          <p14:tracePt t="54271" x="16168688" y="8785225"/>
          <p14:tracePt t="54274" x="16168688" y="8764588"/>
          <p14:tracePt t="54275" x="16189325" y="8743950"/>
          <p14:tracePt t="54277" x="16189325" y="8723313"/>
          <p14:tracePt t="54280" x="16189325" y="8702675"/>
          <p14:tracePt t="54282" x="16189325" y="8682038"/>
          <p14:tracePt t="54283" x="16189325" y="8661400"/>
          <p14:tracePt t="54285" x="16189325" y="8640763"/>
          <p14:tracePt t="54286" x="16189325" y="8620125"/>
          <p14:tracePt t="54287" x="16189325" y="8599488"/>
          <p14:tracePt t="54289" x="16189325" y="8578850"/>
          <p14:tracePt t="54293" x="16189325" y="8558213"/>
          <p14:tracePt t="54293" x="16189325" y="8537575"/>
          <p14:tracePt t="54295" x="16189325" y="8516938"/>
          <p14:tracePt t="54296" x="16189325" y="8496300"/>
          <p14:tracePt t="54297" x="16189325" y="8456613"/>
          <p14:tracePt t="54298" x="16168688" y="8456613"/>
          <p14:tracePt t="54299" x="16168688" y="8435975"/>
          <p14:tracePt t="54301" x="16168688" y="8415338"/>
          <p14:tracePt t="54302" x="16168688" y="8394700"/>
          <p14:tracePt t="54303" x="16148050" y="8374063"/>
          <p14:tracePt t="54305" x="16148050" y="8353425"/>
          <p14:tracePt t="54306" x="16127413" y="8332788"/>
          <p14:tracePt t="54307" x="16106775" y="8312150"/>
          <p14:tracePt t="54309" x="16106775" y="8291513"/>
          <p14:tracePt t="54310" x="16106775" y="8250238"/>
          <p14:tracePt t="54311" x="16086138" y="8250238"/>
          <p14:tracePt t="54312" x="16086138" y="8229600"/>
          <p14:tracePt t="54313" x="16065500" y="8229600"/>
          <p14:tracePt t="54314" x="16065500" y="8208963"/>
          <p14:tracePt t="54315" x="16046450" y="8188325"/>
          <p14:tracePt t="54316" x="16046450" y="8167688"/>
          <p14:tracePt t="54317" x="16025813" y="8147050"/>
          <p14:tracePt t="54318" x="16025813" y="8126413"/>
          <p14:tracePt t="54319" x="16005175" y="8126413"/>
          <p14:tracePt t="54320" x="15984538" y="8105775"/>
          <p14:tracePt t="54321" x="15984538" y="8085138"/>
          <p14:tracePt t="54322" x="15984538" y="8064500"/>
          <p14:tracePt t="54323" x="15963900" y="8023225"/>
          <p14:tracePt t="54325" x="15943263" y="8002588"/>
          <p14:tracePt t="54326" x="15922625" y="7981950"/>
          <p14:tracePt t="54327" x="15922625" y="7962900"/>
          <p14:tracePt t="54328" x="15901988" y="7942263"/>
          <p14:tracePt t="54329" x="15901988" y="7921625"/>
          <p14:tracePt t="54330" x="15881350" y="7900988"/>
          <p14:tracePt t="54331" x="15860713" y="7880350"/>
          <p14:tracePt t="54332" x="15860713" y="7859713"/>
          <p14:tracePt t="54333" x="15840075" y="7839075"/>
          <p14:tracePt t="54334" x="15819438" y="7818438"/>
          <p14:tracePt t="54335" x="15819438" y="7777163"/>
          <p14:tracePt t="54336" x="15798800" y="7756525"/>
          <p14:tracePt t="54338" x="15778163" y="7715250"/>
          <p14:tracePt t="54339" x="15757525" y="7715250"/>
          <p14:tracePt t="54340" x="15736888" y="7673975"/>
          <p14:tracePt t="54341" x="15716250" y="7653338"/>
          <p14:tracePt t="54342" x="15695613" y="7612063"/>
          <p14:tracePt t="54343" x="15695613" y="7591425"/>
          <p14:tracePt t="54344" x="15674975" y="7591425"/>
          <p14:tracePt t="54345" x="15654338" y="7550150"/>
          <p14:tracePt t="54346" x="15633700" y="7529513"/>
          <p14:tracePt t="54347" x="15613063" y="7488238"/>
          <p14:tracePt t="54348" x="15571788" y="7467600"/>
          <p14:tracePt t="54349" x="15571788" y="7427913"/>
          <p14:tracePt t="54350" x="15552738" y="7386638"/>
          <p14:tracePt t="54351" x="15532100" y="7366000"/>
          <p14:tracePt t="54352" x="15511463" y="7345363"/>
          <p14:tracePt t="54353" x="15470188" y="7304088"/>
          <p14:tracePt t="54354" x="15470188" y="7283450"/>
          <p14:tracePt t="54355" x="15449550" y="7262813"/>
          <p14:tracePt t="54356" x="15428913" y="7221538"/>
          <p14:tracePt t="54359" x="15367000" y="7138988"/>
          <p14:tracePt t="54360" x="15325725" y="7097713"/>
          <p14:tracePt t="54361" x="15325725" y="7056438"/>
          <p14:tracePt t="54362" x="15284450" y="7015163"/>
          <p14:tracePt t="54363" x="15284450" y="6994525"/>
          <p14:tracePt t="54364" x="15263813" y="6953250"/>
          <p14:tracePt t="54365" x="15222538" y="6934200"/>
          <p14:tracePt t="54366" x="15201900" y="6913563"/>
          <p14:tracePt t="54367" x="15181263" y="6872288"/>
          <p14:tracePt t="54368" x="15160625" y="6831013"/>
          <p14:tracePt t="54369" x="15139988" y="6789738"/>
          <p14:tracePt t="54370" x="15119350" y="6748463"/>
          <p14:tracePt t="54371" x="15078075" y="6727825"/>
          <p14:tracePt t="54372" x="15059025" y="6686550"/>
          <p14:tracePt t="54373" x="15038388" y="6665913"/>
          <p14:tracePt t="54374" x="15017750" y="6624638"/>
          <p14:tracePt t="54375" x="14976475" y="6583363"/>
          <p14:tracePt t="54376" x="14976475" y="6562725"/>
          <p14:tracePt t="54377" x="14935200" y="6521450"/>
          <p14:tracePt t="54378" x="14914563" y="6480175"/>
          <p14:tracePt t="54379" x="14893925" y="6459538"/>
          <p14:tracePt t="54380" x="14873288" y="6438900"/>
          <p14:tracePt t="54381" x="14832013" y="6378575"/>
          <p14:tracePt t="54382" x="14811375" y="6337300"/>
          <p14:tracePt t="54383" x="14790738" y="6316663"/>
          <p14:tracePt t="54384" x="14749463" y="6275388"/>
          <p14:tracePt t="54385" x="14728825" y="6254750"/>
          <p14:tracePt t="54386" x="14708188" y="6213475"/>
          <p14:tracePt t="54387" x="14687550" y="6151563"/>
          <p14:tracePt t="54388" x="14646275" y="6130925"/>
          <p14:tracePt t="54389" x="14625638" y="6110288"/>
          <p14:tracePt t="54390" x="14605000" y="6069013"/>
          <p14:tracePt t="54391" x="14565313" y="6048375"/>
          <p14:tracePt t="54392" x="14544675" y="5986463"/>
          <p14:tracePt t="54393" x="14503400" y="5965825"/>
          <p14:tracePt t="54394" x="14482763" y="5924550"/>
          <p14:tracePt t="54395" x="14462125" y="5884863"/>
          <p14:tracePt t="54396" x="14441488" y="5864225"/>
          <p14:tracePt t="54397" x="14400213" y="5843588"/>
          <p14:tracePt t="54398" x="14379575" y="5781675"/>
          <p14:tracePt t="54399" x="14317663" y="5740400"/>
          <p14:tracePt t="54400" x="14297025" y="5719763"/>
          <p14:tracePt t="54401" x="14276388" y="5678488"/>
          <p14:tracePt t="54402" x="14235113" y="5657850"/>
          <p14:tracePt t="54403" x="14214475" y="5616575"/>
          <p14:tracePt t="54404" x="14193838" y="5575300"/>
          <p14:tracePt t="54405" x="14152563" y="5534025"/>
          <p14:tracePt t="54406" x="14090650" y="5492750"/>
          <p14:tracePt t="54407" x="14071600" y="5451475"/>
          <p14:tracePt t="54408" x="14030325" y="5410200"/>
          <p14:tracePt t="54409" x="14009688" y="5370513"/>
          <p14:tracePt t="54410" x="13968413" y="5329238"/>
          <p14:tracePt t="54411" x="13927138" y="5287963"/>
          <p14:tracePt t="54412" x="13885863" y="5246688"/>
          <p14:tracePt t="54413" x="13844588" y="5205413"/>
          <p14:tracePt t="54414" x="13823950" y="5184775"/>
          <p14:tracePt t="54415" x="13782675" y="5122863"/>
          <p14:tracePt t="54416" x="13720763" y="5102225"/>
          <p14:tracePt t="54417" x="13700125" y="5081588"/>
          <p14:tracePt t="54418" x="13679488" y="5019675"/>
          <p14:tracePt t="54419" x="13617575" y="4978400"/>
          <p14:tracePt t="54420" x="13577888" y="4937125"/>
          <p14:tracePt t="54421" x="13536613" y="4895850"/>
          <p14:tracePt t="54422" x="13495338" y="4876800"/>
          <p14:tracePt t="54423" x="13454063" y="4835525"/>
          <p14:tracePt t="54426" x="13350875" y="4752975"/>
          <p14:tracePt t="54426" x="13330238" y="4711700"/>
          <p14:tracePt t="54427" x="13288963" y="4691063"/>
          <p14:tracePt t="54428" x="13247688" y="4649788"/>
          <p14:tracePt t="54429" x="13206413" y="4629150"/>
          <p14:tracePt t="54430" x="13165138" y="4587875"/>
          <p14:tracePt t="54431" x="13123863" y="4567238"/>
          <p14:tracePt t="54432" x="13084175" y="4525963"/>
          <p14:tracePt t="54433" x="13042900" y="4484688"/>
          <p14:tracePt t="54434" x="13001625" y="4464050"/>
          <p14:tracePt t="54435" x="12960350" y="4422775"/>
          <p14:tracePt t="54436" x="12919075" y="4402138"/>
          <p14:tracePt t="54437" x="12877800" y="4362450"/>
          <p14:tracePt t="54438" x="12836525" y="4341813"/>
          <p14:tracePt t="54439" x="12774613" y="4300538"/>
          <p14:tracePt t="54440" x="12753975" y="4300538"/>
          <p14:tracePt t="54441" x="12712700" y="4259263"/>
          <p14:tracePt t="54442" x="12650788" y="4238625"/>
          <p14:tracePt t="54443" x="12630150" y="4217988"/>
          <p14:tracePt t="54444" x="12590463" y="4176713"/>
          <p14:tracePt t="54445" x="12549188" y="4156075"/>
          <p14:tracePt t="54446" x="12487275" y="4135438"/>
          <p14:tracePt t="54447" x="12466638" y="4114800"/>
          <p14:tracePt t="54448" x="12425363" y="4073525"/>
          <p14:tracePt t="54449" x="12363450" y="4052888"/>
          <p14:tracePt t="54450" x="12322175" y="4032250"/>
          <p14:tracePt t="54451" x="12301538" y="4011613"/>
          <p14:tracePt t="54452" x="12260263" y="4011613"/>
          <p14:tracePt t="54453" x="12218988" y="3970338"/>
          <p14:tracePt t="54454" x="12177713" y="3949700"/>
          <p14:tracePt t="54455" x="12136438" y="3949700"/>
          <p14:tracePt t="54456" x="12115800" y="3929063"/>
          <p14:tracePt t="54457" x="12055475" y="3887788"/>
          <p14:tracePt t="54458" x="12014200" y="3887788"/>
          <p14:tracePt t="54459" x="11972925" y="3848100"/>
          <p14:tracePt t="54460" x="11931650" y="3848100"/>
          <p14:tracePt t="54461" x="11911013" y="3827463"/>
          <p14:tracePt t="54462" x="11869738" y="3806825"/>
          <p14:tracePt t="54463" x="11807825" y="3786188"/>
          <p14:tracePt t="54464" x="11766550" y="3765550"/>
          <p14:tracePt t="54465" x="11745913" y="3744913"/>
          <p14:tracePt t="54466" x="11704638" y="3724275"/>
          <p14:tracePt t="54467" x="11663363" y="3703638"/>
          <p14:tracePt t="54468" x="11622088" y="3683000"/>
          <p14:tracePt t="54469" x="11603038" y="3683000"/>
          <p14:tracePt t="54470" x="11561763" y="3662363"/>
          <p14:tracePt t="54471" x="11499850" y="3641725"/>
          <p14:tracePt t="54472" x="11479213" y="3621088"/>
          <p14:tracePt t="54473" x="11437938" y="3600450"/>
          <p14:tracePt t="54474" x="11396663" y="3579813"/>
          <p14:tracePt t="54475" x="11334750" y="3579813"/>
          <p14:tracePt t="54476" x="11314113" y="3559175"/>
          <p14:tracePt t="54477" x="11272838" y="3517900"/>
          <p14:tracePt t="54478" x="11231563" y="3517900"/>
          <p14:tracePt t="54479" x="11190288" y="3497263"/>
          <p14:tracePt t="54480" x="11169650" y="3476625"/>
          <p14:tracePt t="54481" x="11128375" y="3476625"/>
          <p14:tracePt t="54482" x="11068050" y="3435350"/>
          <p14:tracePt t="54483" x="11026775" y="3414713"/>
          <p14:tracePt t="54484" x="11006138" y="3414713"/>
          <p14:tracePt t="54485" x="10964863" y="3373438"/>
          <p14:tracePt t="54486" x="10923588" y="3352800"/>
          <p14:tracePt t="54487" x="10882313" y="3333750"/>
          <p14:tracePt t="54488" x="10841038" y="3313113"/>
          <p14:tracePt t="54489" x="10799763" y="3292475"/>
          <p14:tracePt t="54492" x="10675938" y="3251200"/>
          <p14:tracePt t="54493" x="10634663" y="3230563"/>
          <p14:tracePt t="54494" x="10594975" y="3209925"/>
          <p14:tracePt t="54495" x="10553700" y="3189288"/>
          <p14:tracePt t="54496" x="10512425" y="3189288"/>
          <p14:tracePt t="54497" x="10471150" y="3148013"/>
          <p14:tracePt t="54498" x="10429875" y="3127375"/>
          <p14:tracePt t="54499" x="10409238" y="3106738"/>
          <p14:tracePt t="54500" x="10367963" y="3086100"/>
          <p14:tracePt t="54501" x="10306050" y="3086100"/>
          <p14:tracePt t="54502" x="10264775" y="3044825"/>
          <p14:tracePt t="54503" x="10223500" y="3024188"/>
          <p14:tracePt t="54504" x="10182225" y="3024188"/>
          <p14:tracePt t="54505" x="10140950" y="2982913"/>
          <p14:tracePt t="54506" x="10101263" y="2962275"/>
          <p14:tracePt t="54507" x="10080625" y="2962275"/>
          <p14:tracePt t="54508" x="10039350" y="2941638"/>
          <p14:tracePt t="54509" x="9977438" y="2921000"/>
          <p14:tracePt t="54510" x="9936163" y="2879725"/>
          <p14:tracePt t="54511" x="9915525" y="2859088"/>
          <p14:tracePt t="54512" x="9853613" y="2838450"/>
          <p14:tracePt t="54513" x="9791700" y="2819400"/>
          <p14:tracePt t="54514" x="9771063" y="2798763"/>
          <p14:tracePt t="54515" x="9729788" y="2798763"/>
          <p14:tracePt t="54516" x="9688513" y="2757488"/>
          <p14:tracePt t="54517" x="9647238" y="2757488"/>
          <p14:tracePt t="54518" x="9607550" y="2716213"/>
          <p14:tracePt t="54519" x="9586913" y="2695575"/>
          <p14:tracePt t="54520" x="9525000" y="2695575"/>
          <p14:tracePt t="54521" x="9483725" y="2674938"/>
          <p14:tracePt t="54522" x="9442450" y="2633663"/>
          <p14:tracePt t="54523" x="9421813" y="2613025"/>
          <p14:tracePt t="54524" x="9359900" y="2592388"/>
          <p14:tracePt t="54525" x="9318625" y="2571750"/>
          <p14:tracePt t="54526" x="9277350" y="2551113"/>
          <p14:tracePt t="54527" x="9256713" y="2530475"/>
          <p14:tracePt t="54528" x="9215438" y="2530475"/>
          <p14:tracePt t="54529" x="9174163" y="2509838"/>
          <p14:tracePt t="54530" x="9134475" y="2468563"/>
          <p14:tracePt t="54531" x="9093200" y="2468563"/>
          <p14:tracePt t="54532" x="9072563" y="2447925"/>
          <p14:tracePt t="54533" x="9031288" y="2427288"/>
          <p14:tracePt t="54534" x="8990013" y="2427288"/>
          <p14:tracePt t="54535" x="8948738" y="2386013"/>
          <p14:tracePt t="54536" x="8907463" y="2365375"/>
          <p14:tracePt t="54537" x="8866188" y="2344738"/>
          <p14:tracePt t="54538" x="8824913" y="2324100"/>
          <p14:tracePt t="54539" x="8783638" y="2324100"/>
          <p14:tracePt t="54540" x="8763000" y="2305050"/>
          <p14:tracePt t="54541" x="8721725" y="2284413"/>
          <p14:tracePt t="54542" x="8659813" y="2263775"/>
          <p14:tracePt t="54543" x="8640763" y="2263775"/>
          <p14:tracePt t="54544" x="8620125" y="2243138"/>
          <p14:tracePt t="54546" x="8516938" y="2222500"/>
          <p14:tracePt t="54547" x="8496300" y="2201863"/>
          <p14:tracePt t="54548" x="8475663" y="2160588"/>
          <p14:tracePt t="54549" x="8413750" y="2160588"/>
          <p14:tracePt t="54550" x="8372475" y="2139950"/>
          <p14:tracePt t="54551" x="8331200" y="2119313"/>
          <p14:tracePt t="54552" x="8310563" y="2119313"/>
          <p14:tracePt t="54553" x="8269288" y="2098675"/>
          <p14:tracePt t="54554" x="8228013" y="2078038"/>
          <p14:tracePt t="54555" x="8186738" y="2057400"/>
          <p14:tracePt t="54556" x="8147050" y="2057400"/>
          <p14:tracePt t="54559" x="8043863" y="2016125"/>
          <p14:tracePt t="54560" x="8002588" y="1995488"/>
          <p14:tracePt t="54561" x="7961313" y="1974850"/>
          <p14:tracePt t="54562" x="7940675" y="1954213"/>
          <p14:tracePt t="54563" x="7899400" y="1954213"/>
          <p14:tracePt t="54564" x="7837488" y="1954213"/>
          <p14:tracePt t="54565" x="7816850" y="1933575"/>
          <p14:tracePt t="54566" x="7796213" y="1912938"/>
          <p14:tracePt t="54567" x="7734300" y="1912938"/>
          <p14:tracePt t="54568" x="7713663" y="1892300"/>
          <p14:tracePt t="54569" x="7693025" y="1871663"/>
          <p14:tracePt t="54570" x="7653338" y="1871663"/>
          <p14:tracePt t="54571" x="7612063" y="1871663"/>
          <p14:tracePt t="54572" x="7570788" y="1851025"/>
          <p14:tracePt t="54573" x="7550150" y="1830388"/>
          <p14:tracePt t="54574" x="7508875" y="1830388"/>
          <p14:tracePt t="54575" x="7467600" y="1809750"/>
          <p14:tracePt t="54576" x="7426325" y="1809750"/>
          <p14:tracePt t="54577" x="7405688" y="1790700"/>
          <p14:tracePt t="54578" x="7364413" y="1770063"/>
          <p14:tracePt t="54579" x="7343775" y="1770063"/>
          <p14:tracePt t="54580" x="7302500" y="1749425"/>
          <p14:tracePt t="54581" x="7261225" y="1728788"/>
          <p14:tracePt t="54582" x="7240588" y="1728788"/>
          <p14:tracePt t="54583" x="7199313" y="1708150"/>
          <p14:tracePt t="54584" x="7159625" y="1708150"/>
          <p14:tracePt t="54585" x="7138988" y="1687513"/>
          <p14:tracePt t="54586" x="7097713" y="1666875"/>
          <p14:tracePt t="54587" x="7077075" y="1666875"/>
          <p14:tracePt t="54588" x="7015163" y="1646238"/>
          <p14:tracePt t="54589" x="6994525" y="1625600"/>
          <p14:tracePt t="54590" x="6973888" y="1625600"/>
          <p14:tracePt t="54591" x="6932613" y="1625600"/>
          <p14:tracePt t="54592" x="6911975" y="1604963"/>
          <p14:tracePt t="54593" x="6870700" y="1584325"/>
          <p14:tracePt t="54594" x="6829425" y="1584325"/>
          <p14:tracePt t="54595" x="6808788" y="1563688"/>
          <p14:tracePt t="54596" x="6767513" y="1543050"/>
          <p14:tracePt t="54597" x="6726238" y="1522413"/>
          <p14:tracePt t="54598" x="6684963" y="1522413"/>
          <p14:tracePt t="54599" x="6665913" y="1501775"/>
          <p14:tracePt t="54600" x="6624638" y="1501775"/>
          <p14:tracePt t="54601" x="6583363" y="1481138"/>
          <p14:tracePt t="54602" x="6562725" y="1481138"/>
          <p14:tracePt t="54603" x="6521450" y="1460500"/>
          <p14:tracePt t="54604" x="6480175" y="1439863"/>
          <p14:tracePt t="54605" x="6459538" y="1439863"/>
          <p14:tracePt t="54606" x="6418263" y="1419225"/>
          <p14:tracePt t="54607" x="6397625" y="1398588"/>
          <p14:tracePt t="54608" x="6335713" y="1377950"/>
          <p14:tracePt t="54609" x="6315075" y="1377950"/>
          <p14:tracePt t="54613" x="6211888" y="1336675"/>
          <p14:tracePt t="54613" x="6172200" y="1316038"/>
          <p14:tracePt t="54614" x="6130925" y="1295400"/>
          <p14:tracePt t="54615" x="6089650" y="1295400"/>
          <p14:tracePt t="54616" x="6069013" y="1276350"/>
          <p14:tracePt t="54617" x="6048375" y="1255713"/>
          <p14:tracePt t="54618" x="5986463" y="1235075"/>
          <p14:tracePt t="54619" x="5965825" y="1235075"/>
          <p14:tracePt t="54620" x="5945188" y="1214438"/>
          <p14:tracePt t="54621" x="5883275" y="1193800"/>
          <p14:tracePt t="54622" x="5842000" y="1193800"/>
          <p14:tracePt t="54623" x="5821363" y="1152525"/>
          <p14:tracePt t="54624" x="5780088" y="1152525"/>
          <p14:tracePt t="54625" x="5738813" y="1131888"/>
          <p14:tracePt t="54626" x="5718175" y="1111250"/>
          <p14:tracePt t="54627" x="5678488" y="1090613"/>
          <p14:tracePt t="54628" x="5637213" y="1090613"/>
          <p14:tracePt t="54629" x="5616575" y="1069975"/>
          <p14:tracePt t="54630" x="5595938" y="1049338"/>
          <p14:tracePt t="54631" x="5534025" y="1049338"/>
          <p14:tracePt t="54632" x="5513388" y="1028700"/>
          <p14:tracePt t="54633" x="5472113" y="1008063"/>
          <p14:tracePt t="54634" x="5430838" y="987425"/>
          <p14:tracePt t="54635" x="5410200" y="987425"/>
          <p14:tracePt t="54636" x="5389563" y="946150"/>
          <p14:tracePt t="54637" x="5348288" y="946150"/>
          <p14:tracePt t="54638" x="5307013" y="925513"/>
          <p14:tracePt t="54639" x="5286375" y="904875"/>
          <p14:tracePt t="54640" x="5245100" y="904875"/>
          <p14:tracePt t="54641" x="5224463" y="884238"/>
          <p14:tracePt t="54642" x="5203825" y="863600"/>
          <p14:tracePt t="54643" x="5164138" y="863600"/>
          <p14:tracePt t="54644" x="5143500" y="842963"/>
          <p14:tracePt t="54645" x="5122863" y="822325"/>
          <p14:tracePt t="54646" x="5081588" y="801688"/>
          <p14:tracePt t="54647" x="5060950" y="801688"/>
          <p14:tracePt t="54648" x="5019675" y="781050"/>
          <p14:tracePt t="54649" x="4999038" y="762000"/>
          <p14:tracePt t="54650" x="4978400" y="762000"/>
          <p14:tracePt t="54651" x="4937125" y="762000"/>
          <p14:tracePt t="54652" x="4937125" y="741363"/>
          <p14:tracePt t="54653" x="4916488" y="741363"/>
          <p14:tracePt t="54654" x="4895850" y="741363"/>
          <p14:tracePt t="54655" x="4875213" y="720725"/>
          <p14:tracePt t="54656" x="4833938" y="700088"/>
          <p14:tracePt t="54658" x="4813300" y="679450"/>
          <p14:tracePt t="54659" x="4792663" y="679450"/>
          <p14:tracePt t="54661" x="4751388" y="658813"/>
          <p14:tracePt t="54662" x="4751388" y="638175"/>
          <p14:tracePt t="54663" x="4730750" y="638175"/>
          <p14:tracePt t="54665" x="4710113" y="617538"/>
          <p14:tracePt t="54666" x="4691063" y="617538"/>
          <p14:tracePt t="54668" x="4670425" y="596900"/>
          <p14:tracePt t="54670" x="4649788" y="596900"/>
          <p14:tracePt t="54672" x="4649788" y="576263"/>
          <p14:tracePt t="54673" x="4629150" y="555625"/>
          <p14:tracePt t="54675" x="4608513" y="555625"/>
          <p14:tracePt t="54677" x="4608513" y="534988"/>
          <p14:tracePt t="54680" x="4587875" y="534988"/>
          <p14:tracePt t="54681" x="4587875" y="514350"/>
          <p14:tracePt t="54686" x="4567238" y="514350"/>
          <p14:tracePt t="54688" x="4567238" y="493713"/>
          <p14:tracePt t="54692" x="4567238" y="473075"/>
          <p14:tracePt t="54712" x="4546600" y="473075"/>
          <p14:tracePt t="54715" x="4525963" y="473075"/>
          <p14:tracePt t="54717" x="4525963" y="493713"/>
          <p14:tracePt t="54718" x="4505325" y="514350"/>
          <p14:tracePt t="54722" x="4484688" y="534988"/>
          <p14:tracePt t="54724" x="4484688" y="555625"/>
          <p14:tracePt t="54725" x="4484688" y="576263"/>
          <p14:tracePt t="55002" x="4464050" y="576263"/>
          <p14:tracePt t="55006" x="4464050" y="555625"/>
          <p14:tracePt t="55008" x="4443413" y="555625"/>
          <p14:tracePt t="55008" x="4443413" y="534988"/>
          <p14:tracePt t="55011" x="4443413" y="514350"/>
          <p14:tracePt t="55015" x="4443413" y="493713"/>
          <p14:tracePt t="55019" x="4422775" y="473075"/>
          <p14:tracePt t="55020" x="4422775" y="452438"/>
          <p14:tracePt t="55024" x="4422775" y="431800"/>
          <p14:tracePt t="55027" x="4402138" y="431800"/>
          <p14:tracePt t="55029" x="4402138" y="411163"/>
          <p14:tracePt t="55040" x="4360863" y="411163"/>
          <p14:tracePt t="55040" x="4340225" y="390525"/>
          <p14:tracePt t="55045" x="4319588" y="369888"/>
          <p14:tracePt t="55051" x="4298950" y="369888"/>
          <p14:tracePt t="55053" x="4278313" y="369888"/>
          <p14:tracePt t="55055" x="4278313" y="349250"/>
          <p14:tracePt t="55062" x="4257675" y="349250"/>
          <p14:tracePt t="55119" x="4237038" y="349250"/>
          <p14:tracePt t="55124" x="4237038" y="328613"/>
          <p14:tracePt t="55127" x="4216400" y="328613"/>
          <p14:tracePt t="55130" x="4197350" y="328613"/>
          <p14:tracePt t="55134" x="4176713" y="328613"/>
          <p14:tracePt t="55141" x="4156075" y="328613"/>
          <p14:tracePt t="55142" x="4156075" y="307975"/>
          <p14:tracePt t="55145" x="4135438" y="307975"/>
          <p14:tracePt t="55147" x="4114800" y="307975"/>
          <p14:tracePt t="55151" x="4114800" y="287338"/>
          <p14:tracePt t="55153" x="4094163" y="287338"/>
          <p14:tracePt t="55159" x="4073525" y="287338"/>
          <p14:tracePt t="55163" x="4052888" y="287338"/>
          <p14:tracePt t="55164" x="4032250" y="266700"/>
          <p14:tracePt t="55170" x="4011613" y="266700"/>
          <p14:tracePt t="55176" x="3990975" y="247650"/>
          <p14:tracePt t="55180" x="3970338" y="247650"/>
          <p14:tracePt t="55183" x="3949700" y="247650"/>
          <p14:tracePt t="55184" x="3929063" y="227013"/>
          <p14:tracePt t="55187" x="3908425" y="227013"/>
          <p14:tracePt t="55189" x="3908425" y="206375"/>
          <p14:tracePt t="55191" x="3887788" y="206375"/>
          <p14:tracePt t="55194" x="3867150" y="206375"/>
          <p14:tracePt t="55196" x="3846513" y="206375"/>
          <p14:tracePt t="55197" x="3846513" y="185738"/>
          <p14:tracePt t="55198" x="3825875" y="185738"/>
          <p14:tracePt t="55201" x="3805238" y="185738"/>
          <p14:tracePt t="55204" x="3784600" y="185738"/>
          <p14:tracePt t="55205" x="3763963" y="165100"/>
          <p14:tracePt t="55208" x="3743325" y="165100"/>
          <p14:tracePt t="55210" x="3722688" y="165100"/>
          <p14:tracePt t="55211" x="3722688" y="144463"/>
          <p14:tracePt t="55212" x="3703638" y="144463"/>
          <p14:tracePt t="55214" x="3683000" y="144463"/>
          <p14:tracePt t="55217" x="3662363" y="144463"/>
          <p14:tracePt t="55219" x="3641725" y="144463"/>
          <p14:tracePt t="55221" x="3621088" y="123825"/>
          <p14:tracePt t="55223" x="3600450" y="123825"/>
          <p14:tracePt t="55226" x="3579813" y="103188"/>
          <p14:tracePt t="55227" x="3559175" y="103188"/>
          <p14:tracePt t="55229" x="3538538" y="103188"/>
          <p14:tracePt t="55230" x="3517900" y="103188"/>
          <p14:tracePt t="55231" x="3517900" y="82550"/>
          <p14:tracePt t="55232" x="3497263" y="82550"/>
          <p14:tracePt t="55234" x="3476625" y="82550"/>
          <p14:tracePt t="55236" x="3455988" y="82550"/>
          <p14:tracePt t="55237" x="3435350" y="82550"/>
          <p14:tracePt t="55238" x="3435350" y="61913"/>
          <p14:tracePt t="55239" x="3414713" y="61913"/>
          <p14:tracePt t="55241" x="3394075" y="61913"/>
          <p14:tracePt t="55242" x="3373438" y="61913"/>
          <p14:tracePt t="55243" x="3352800" y="61913"/>
          <p14:tracePt t="55245" x="3332163" y="61913"/>
          <p14:tracePt t="55246" x="3332163" y="41275"/>
          <p14:tracePt t="55247" x="3311525" y="41275"/>
          <p14:tracePt t="55249" x="3290888" y="20638"/>
          <p14:tracePt t="55251" x="3270250" y="20638"/>
          <p14:tracePt t="55252" x="3249613" y="20638"/>
          <p14:tracePt t="55253" x="3228975" y="20638"/>
          <p14:tracePt t="55254" x="3209925" y="20638"/>
          <p14:tracePt t="55257" x="3189288" y="0"/>
          <p14:tracePt t="55259" x="3168650" y="0"/>
          <p14:tracePt t="66060" x="1481138" y="61913"/>
          <p14:tracePt t="66061" x="1460500" y="61913"/>
          <p14:tracePt t="66062" x="1419225" y="103188"/>
          <p14:tracePt t="66063" x="1377950" y="123825"/>
          <p14:tracePt t="66064" x="1357313" y="165100"/>
          <p14:tracePt t="66065" x="1316038" y="185738"/>
          <p14:tracePt t="66066" x="1295400" y="227013"/>
          <p14:tracePt t="66067" x="1254125" y="227013"/>
          <p14:tracePt t="66068" x="1214438" y="266700"/>
          <p14:tracePt t="66069" x="1193800" y="287338"/>
          <p14:tracePt t="66070" x="1152525" y="328613"/>
          <p14:tracePt t="66071" x="1131888" y="349250"/>
          <p14:tracePt t="66072" x="1111250" y="369888"/>
          <p14:tracePt t="66073" x="1069975" y="390525"/>
          <p14:tracePt t="66074" x="1069975" y="431800"/>
          <p14:tracePt t="66075" x="1028700" y="452438"/>
          <p14:tracePt t="66076" x="1028700" y="473075"/>
          <p14:tracePt t="66077" x="987425" y="493713"/>
          <p14:tracePt t="66078" x="966788" y="514350"/>
          <p14:tracePt t="66079" x="946150" y="555625"/>
          <p14:tracePt t="66080" x="925513" y="576263"/>
          <p14:tracePt t="66081" x="904875" y="596900"/>
          <p14:tracePt t="66082" x="884238" y="617538"/>
          <p14:tracePt t="66083" x="863600" y="638175"/>
          <p14:tracePt t="66084" x="842963" y="700088"/>
          <p14:tracePt t="66085" x="822325" y="720725"/>
          <p14:tracePt t="66086" x="801688" y="741363"/>
          <p14:tracePt t="66087" x="801688" y="762000"/>
          <p14:tracePt t="66088" x="781050" y="781050"/>
          <p14:tracePt t="66089" x="760413" y="822325"/>
          <p14:tracePt t="66091" x="741363" y="842963"/>
          <p14:tracePt t="66091" x="720725" y="863600"/>
          <p14:tracePt t="66092" x="700088" y="925513"/>
          <p14:tracePt t="66093" x="700088" y="946150"/>
          <p14:tracePt t="66094" x="679450" y="966788"/>
          <p14:tracePt t="66095" x="658813" y="1008063"/>
          <p14:tracePt t="66096" x="638175" y="1028700"/>
          <p14:tracePt t="66097" x="617538" y="1069975"/>
          <p14:tracePt t="66098" x="617538" y="1111250"/>
          <p14:tracePt t="66099" x="596900" y="1152525"/>
          <p14:tracePt t="66100" x="576263" y="1173163"/>
          <p14:tracePt t="66101" x="555625" y="1214438"/>
          <p14:tracePt t="66102" x="534988" y="1255713"/>
          <p14:tracePt t="66103" x="514350" y="1276350"/>
          <p14:tracePt t="66106" x="473075" y="1398588"/>
          <p14:tracePt t="66107" x="452438" y="1419225"/>
          <p14:tracePt t="66108" x="431800" y="1481138"/>
          <p14:tracePt t="66109" x="411163" y="1501775"/>
          <p14:tracePt t="66110" x="411163" y="1563688"/>
          <p14:tracePt t="66111" x="390525" y="1584325"/>
          <p14:tracePt t="66112" x="369888" y="1646238"/>
          <p14:tracePt t="66113" x="349250" y="1666875"/>
          <p14:tracePt t="66114" x="349250" y="1708150"/>
          <p14:tracePt t="66115" x="328613" y="1749425"/>
          <p14:tracePt t="66116" x="307975" y="1809750"/>
          <p14:tracePt t="66117" x="307975" y="1830388"/>
          <p14:tracePt t="66118" x="287338" y="1871663"/>
          <p14:tracePt t="66119" x="266700" y="1912938"/>
          <p14:tracePt t="66120" x="247650" y="1974850"/>
          <p14:tracePt t="66121" x="227013" y="1995488"/>
          <p14:tracePt t="66122" x="206375" y="2036763"/>
          <p14:tracePt t="66123" x="185738" y="2098675"/>
          <p14:tracePt t="66124" x="185738" y="2139950"/>
          <p14:tracePt t="66125" x="165100" y="2181225"/>
          <p14:tracePt t="66126" x="144463" y="2222500"/>
          <p14:tracePt t="66127" x="123825" y="2263775"/>
          <p14:tracePt t="66128" x="123825" y="2305050"/>
          <p14:tracePt t="66129" x="103188" y="2344738"/>
          <p14:tracePt t="66130" x="82550" y="2386013"/>
          <p14:tracePt t="66131" x="82550" y="2427288"/>
          <p14:tracePt t="66132" x="61913" y="2468563"/>
          <p14:tracePt t="66133" x="20638" y="2530475"/>
          <p14:tracePt t="66134" x="20638" y="2571750"/>
          <p14:tracePt t="66135" x="0" y="2613025"/>
          <p14:tracePt t="66268" x="41275" y="7942263"/>
          <p14:tracePt t="66269" x="41275" y="7962900"/>
          <p14:tracePt t="66270" x="61913" y="8002588"/>
          <p14:tracePt t="66271" x="82550" y="8043863"/>
          <p14:tracePt t="66272" x="103188" y="8064500"/>
          <p14:tracePt t="66273" x="123825" y="8105775"/>
          <p14:tracePt t="66274" x="144463" y="8147050"/>
          <p14:tracePt t="66275" x="165100" y="8167688"/>
          <p14:tracePt t="66276" x="185738" y="8208963"/>
          <p14:tracePt t="66279" x="247650" y="8291513"/>
          <p14:tracePt t="66280" x="266700" y="8312150"/>
          <p14:tracePt t="66281" x="266700" y="8353425"/>
          <p14:tracePt t="66282" x="307975" y="8394700"/>
          <p14:tracePt t="66283" x="328613" y="8415338"/>
          <p14:tracePt t="66284" x="328613" y="8456613"/>
          <p14:tracePt t="66285" x="369888" y="8496300"/>
          <p14:tracePt t="66286" x="390525" y="8516938"/>
          <p14:tracePt t="66287" x="431800" y="8558213"/>
          <p14:tracePt t="66288" x="431800" y="8599488"/>
          <p14:tracePt t="66289" x="452438" y="8620125"/>
          <p14:tracePt t="66290" x="473075" y="8661400"/>
          <p14:tracePt t="66291" x="493713" y="8702675"/>
          <p14:tracePt t="66292" x="534988" y="8723313"/>
          <p14:tracePt t="66293" x="555625" y="8764588"/>
          <p14:tracePt t="66294" x="576263" y="8785225"/>
          <p14:tracePt t="66295" x="596900" y="8826500"/>
          <p14:tracePt t="66296" x="638175" y="8888413"/>
          <p14:tracePt t="66297" x="638175" y="8909050"/>
          <p14:tracePt t="66298" x="679450" y="8929688"/>
          <p14:tracePt t="66299" x="700088" y="8970963"/>
          <p14:tracePt t="66300" x="741363" y="9010650"/>
          <p14:tracePt t="66301" x="741363" y="9031288"/>
          <p14:tracePt t="66302" x="781050" y="9072563"/>
          <p14:tracePt t="66303" x="801688" y="9093200"/>
          <p14:tracePt t="66304" x="822325" y="9134475"/>
          <p14:tracePt t="66306" x="842963" y="9155113"/>
          <p14:tracePt t="66306" x="884238" y="9175750"/>
          <p14:tracePt t="66307" x="884238" y="9217025"/>
          <p14:tracePt t="66308" x="925513" y="9258300"/>
          <p14:tracePt t="66309" x="946150" y="9278938"/>
          <p14:tracePt t="66310" x="966788" y="9299575"/>
          <p14:tracePt t="66311" x="987425" y="9320213"/>
          <p14:tracePt t="66312" x="1008063" y="9361488"/>
          <p14:tracePt t="66313" x="1028700" y="9382125"/>
          <p14:tracePt t="66314" x="1049338" y="9402763"/>
          <p14:tracePt t="66315" x="1069975" y="9423400"/>
          <p14:tracePt t="66316" x="1069975" y="9444038"/>
          <p14:tracePt t="66317" x="1090613" y="9464675"/>
          <p14:tracePt t="66318" x="1090613" y="9485313"/>
          <p14:tracePt t="66319" x="1111250" y="9505950"/>
          <p14:tracePt t="66320" x="1131888" y="9505950"/>
          <p14:tracePt t="66321" x="1131888" y="9525000"/>
          <p14:tracePt t="66322" x="1152525" y="9525000"/>
          <p14:tracePt t="66323" x="1173163" y="9566275"/>
          <p14:tracePt t="66324" x="1193800" y="9586913"/>
          <p14:tracePt t="66325" x="1193800" y="9607550"/>
          <p14:tracePt t="66326" x="1214438" y="9607550"/>
          <p14:tracePt t="66327" x="1214438" y="9628188"/>
          <p14:tracePt t="66328" x="1235075" y="9628188"/>
          <p14:tracePt t="66329" x="1254125" y="9648825"/>
          <p14:tracePt t="66332" x="1274763" y="9669463"/>
          <p14:tracePt t="66333" x="1274763" y="9690100"/>
          <p14:tracePt t="66335" x="1274763" y="9710738"/>
          <p14:tracePt t="66337" x="1295400" y="9710738"/>
          <p14:tracePt t="66338" x="1295400" y="9731375"/>
          <p14:tracePt t="66342" x="1295400" y="9752013"/>
          <p14:tracePt t="66343" x="1316038" y="9752013"/>
          <p14:tracePt t="66344" x="1316038" y="9772650"/>
          <p14:tracePt t="66349" x="1336675" y="9772650"/>
          <p14:tracePt t="66353" x="1336675" y="9793288"/>
          <p14:tracePt t="66364" x="1336675" y="9813925"/>
          <p14:tracePt t="66375" x="1336675" y="9834563"/>
          <p14:tracePt t="66382" x="1336675" y="9855200"/>
          <p14:tracePt t="66390" x="1336675" y="9875838"/>
          <p14:tracePt t="66394" x="1336675" y="9896475"/>
          <p14:tracePt t="66399" x="1336675" y="9917113"/>
          <p14:tracePt t="66400" x="1336675" y="9937750"/>
          <p14:tracePt t="66404" x="1336675" y="9958388"/>
          <p14:tracePt t="66407" x="1336675" y="9979025"/>
          <p14:tracePt t="66409" x="1336675" y="9999663"/>
          <p14:tracePt t="66411" x="1336675" y="10020300"/>
          <p14:tracePt t="66413" x="1336675" y="10039350"/>
          <p14:tracePt t="66415" x="1336675" y="10059988"/>
          <p14:tracePt t="66418" x="1336675" y="10080625"/>
          <p14:tracePt t="66419" x="1336675" y="10101263"/>
          <p14:tracePt t="66421" x="1336675" y="10121900"/>
          <p14:tracePt t="66424" x="1336675" y="10142538"/>
          <p14:tracePt t="66425" x="1336675" y="10163175"/>
          <p14:tracePt t="66426" x="1336675" y="10183813"/>
          <p14:tracePt t="66428" x="1336675" y="10204450"/>
          <p14:tracePt t="66431" x="1336675" y="10225088"/>
          <p14:tracePt t="66433" x="1336675" y="10245725"/>
          <p14:tracePt t="66435" x="1336675" y="1026636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4BD6EA-A38A-310F-A9FE-34CDB28ADDE2}"/>
              </a:ext>
            </a:extLst>
          </p:cNvPr>
          <p:cNvSpPr txBox="1"/>
          <p:nvPr/>
        </p:nvSpPr>
        <p:spPr>
          <a:xfrm>
            <a:off x="12239229" y="3347605"/>
            <a:ext cx="386612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BAFF"/>
                </a:solidFill>
                <a:latin typeface="Graphik Regular" panose="020B0503030202060203"/>
              </a:rPr>
              <a:t>1,897</a:t>
            </a:r>
            <a:r>
              <a:rPr lang="en-US" sz="2800" dirty="0">
                <a:latin typeface="Graphik Regular" panose="020B0503030202060203"/>
              </a:rPr>
              <a:t> </a:t>
            </a:r>
          </a:p>
          <a:p>
            <a:pPr algn="ctr"/>
            <a:r>
              <a:rPr lang="en-US" sz="3200" b="1" dirty="0">
                <a:latin typeface="Graphik Regular" panose="020B0503030202060203"/>
              </a:rPr>
              <a:t>Total Reactions under</a:t>
            </a:r>
          </a:p>
          <a:p>
            <a:pPr algn="ctr"/>
            <a:r>
              <a:rPr lang="en-US" sz="3200" b="1" dirty="0">
                <a:latin typeface="Graphik Regular" panose="020B0503030202060203"/>
              </a:rPr>
              <a:t> Animals Category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13CF62-00EC-95DF-99FF-06DBB64BF751}"/>
              </a:ext>
            </a:extLst>
          </p:cNvPr>
          <p:cNvSpPr txBox="1"/>
          <p:nvPr/>
        </p:nvSpPr>
        <p:spPr>
          <a:xfrm>
            <a:off x="7243452" y="3347605"/>
            <a:ext cx="27655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BAFF"/>
                </a:solidFill>
                <a:latin typeface="Graphik Regular" panose="020B0503030202060203"/>
              </a:rPr>
              <a:t>1,622</a:t>
            </a:r>
            <a:endParaRPr lang="en-US" sz="2800" dirty="0">
              <a:solidFill>
                <a:srgbClr val="00BAFF"/>
              </a:solidFill>
              <a:latin typeface="Graphik Regular" panose="020B0503030202060203"/>
            </a:endParaRPr>
          </a:p>
          <a:p>
            <a:pPr algn="ctr"/>
            <a:r>
              <a:rPr lang="en-US" sz="3200" b="1" dirty="0">
                <a:latin typeface="Graphik Regular" panose="020B0503030202060203"/>
              </a:rPr>
              <a:t>Heart Reacts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9F7AF-71AC-F181-6966-E0DF368B06FD}"/>
              </a:ext>
            </a:extLst>
          </p:cNvPr>
          <p:cNvSpPr txBox="1"/>
          <p:nvPr/>
        </p:nvSpPr>
        <p:spPr>
          <a:xfrm>
            <a:off x="1840234" y="3348350"/>
            <a:ext cx="33820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b="1" dirty="0">
                <a:solidFill>
                  <a:srgbClr val="00BAFF"/>
                </a:solidFill>
                <a:latin typeface="Graphik Regular" panose="020B0503030202060203"/>
              </a:rPr>
              <a:t>13,807</a:t>
            </a:r>
            <a:endParaRPr lang="en-US" sz="2800" dirty="0">
              <a:solidFill>
                <a:srgbClr val="00BAFF"/>
              </a:solidFill>
              <a:latin typeface="Graphik Regular" panose="020B0503030202060203"/>
            </a:endParaRPr>
          </a:p>
          <a:p>
            <a:pPr algn="ctr"/>
            <a:r>
              <a:rPr lang="en-US" sz="3200" b="1" dirty="0">
                <a:latin typeface="Graphik Regular" panose="020B0503030202060203"/>
              </a:rPr>
              <a:t>Positive Feedbacks</a:t>
            </a:r>
          </a:p>
        </p:txBody>
      </p:sp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28D403B2-DEE2-4E4C-A970-B6F0A63B1C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163800" y="7161108"/>
            <a:ext cx="2824223" cy="2824223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21"/>
    </mc:Choice>
    <mc:Fallback>
      <p:transition spd="slow" advTm="24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59" x="1501775" y="10266363"/>
          <p14:tracePt t="360" x="1501775" y="10245725"/>
          <p14:tracePt t="361" x="1522413" y="10245725"/>
          <p14:tracePt t="362" x="1522413" y="10225088"/>
          <p14:tracePt t="365" x="1543050" y="10204450"/>
          <p14:tracePt t="368" x="1563688" y="10183813"/>
          <p14:tracePt t="371" x="1584325" y="10163175"/>
          <p14:tracePt t="372" x="1604963" y="10142538"/>
          <p14:tracePt t="375" x="1625600" y="10121900"/>
          <p14:tracePt t="377" x="1625600" y="10101263"/>
          <p14:tracePt t="379" x="1646238" y="10080625"/>
          <p14:tracePt t="380" x="1646238" y="10059988"/>
          <p14:tracePt t="381" x="1666875" y="10059988"/>
          <p14:tracePt t="382" x="1687513" y="10039350"/>
          <p14:tracePt t="384" x="1687513" y="10020300"/>
          <p14:tracePt t="385" x="1708150" y="10020300"/>
          <p14:tracePt t="386" x="1708150" y="9999663"/>
          <p14:tracePt t="387" x="1708150" y="9979025"/>
          <p14:tracePt t="388" x="1728788" y="9979025"/>
          <p14:tracePt t="390" x="1728788" y="9958388"/>
          <p14:tracePt t="391" x="1747838" y="9958388"/>
          <p14:tracePt t="392" x="1747838" y="9937750"/>
          <p14:tracePt t="393" x="1768475" y="9937750"/>
          <p14:tracePt t="395" x="1768475" y="9917113"/>
          <p14:tracePt t="396" x="1789113" y="9896475"/>
          <p14:tracePt t="398" x="1809750" y="9875838"/>
          <p14:tracePt t="400" x="1830388" y="9855200"/>
          <p14:tracePt t="402" x="1851025" y="9834563"/>
          <p14:tracePt t="403" x="1851025" y="9813925"/>
          <p14:tracePt t="405" x="1871663" y="9813925"/>
          <p14:tracePt t="406" x="1871663" y="9793288"/>
          <p14:tracePt t="407" x="1892300" y="9793288"/>
          <p14:tracePt t="410" x="1892300" y="9772650"/>
          <p14:tracePt t="411" x="1912938" y="9752013"/>
          <p14:tracePt t="412" x="1933575" y="9710738"/>
          <p14:tracePt t="414" x="1933575" y="9690100"/>
          <p14:tracePt t="415" x="1954213" y="9690100"/>
          <p14:tracePt t="416" x="1954213" y="9669463"/>
          <p14:tracePt t="417" x="1954213" y="9648825"/>
          <p14:tracePt t="419" x="1974850" y="9628188"/>
          <p14:tracePt t="421" x="1995488" y="9607550"/>
          <p14:tracePt t="423" x="2016125" y="9607550"/>
          <p14:tracePt t="424" x="2016125" y="9566275"/>
          <p14:tracePt t="426" x="2036763" y="9545638"/>
          <p14:tracePt t="428" x="2036763" y="9525000"/>
          <p14:tracePt t="430" x="2057400" y="9505950"/>
          <p14:tracePt t="431" x="2057400" y="9485313"/>
          <p14:tracePt t="433" x="2078038" y="9464675"/>
          <p14:tracePt t="435" x="2098675" y="9444038"/>
          <p14:tracePt t="437" x="2098675" y="9402763"/>
          <p14:tracePt t="439" x="2098675" y="9382125"/>
          <p14:tracePt t="440" x="2119313" y="9382125"/>
          <p14:tracePt t="441" x="2119313" y="9361488"/>
          <p14:tracePt t="442" x="2119313" y="9340850"/>
          <p14:tracePt t="444" x="2139950" y="9320213"/>
          <p14:tracePt t="447" x="2160588" y="9278938"/>
          <p14:tracePt t="449" x="2181225" y="9258300"/>
          <p14:tracePt t="451" x="2181225" y="9237663"/>
          <p14:tracePt t="452" x="2181225" y="9217025"/>
          <p14:tracePt t="453" x="2201863" y="9196388"/>
          <p14:tracePt t="455" x="2201863" y="9175750"/>
          <p14:tracePt t="456" x="2222500" y="9175750"/>
          <p14:tracePt t="457" x="2222500" y="9155113"/>
          <p14:tracePt t="458" x="2241550" y="9134475"/>
          <p14:tracePt t="460" x="2241550" y="9113838"/>
          <p14:tracePt t="462" x="2262188" y="9093200"/>
          <p14:tracePt t="463" x="2262188" y="9072563"/>
          <p14:tracePt t="464" x="2262188" y="9051925"/>
          <p14:tracePt t="465" x="2282825" y="9031288"/>
          <p14:tracePt t="467" x="2303463" y="9010650"/>
          <p14:tracePt t="468" x="2303463" y="8991600"/>
          <p14:tracePt t="469" x="2303463" y="8970963"/>
          <p14:tracePt t="470" x="2324100" y="8970963"/>
          <p14:tracePt t="471" x="2324100" y="8950325"/>
          <p14:tracePt t="472" x="2324100" y="8929688"/>
          <p14:tracePt t="473" x="2344738" y="8929688"/>
          <p14:tracePt t="475" x="2344738" y="8867775"/>
          <p14:tracePt t="477" x="2365375" y="8867775"/>
          <p14:tracePt t="477" x="2386013" y="8847138"/>
          <p14:tracePt t="478" x="2386013" y="8826500"/>
          <p14:tracePt t="479" x="2386013" y="8805863"/>
          <p14:tracePt t="480" x="2406650" y="8805863"/>
          <p14:tracePt t="481" x="2406650" y="8785225"/>
          <p14:tracePt t="482" x="2406650" y="8764588"/>
          <p14:tracePt t="483" x="2427288" y="8743950"/>
          <p14:tracePt t="484" x="2447925" y="8723313"/>
          <p14:tracePt t="486" x="2468563" y="8682038"/>
          <p14:tracePt t="488" x="2468563" y="8661400"/>
          <p14:tracePt t="492" x="2509838" y="8578850"/>
          <p14:tracePt t="494" x="2530475" y="8558213"/>
          <p14:tracePt t="495" x="2530475" y="8537575"/>
          <p14:tracePt t="496" x="2551113" y="8516938"/>
          <p14:tracePt t="497" x="2571750" y="8496300"/>
          <p14:tracePt t="499" x="2571750" y="8456613"/>
          <p14:tracePt t="499" x="2592388" y="8435975"/>
          <p14:tracePt t="501" x="2592388" y="8415338"/>
          <p14:tracePt t="502" x="2592388" y="8394700"/>
          <p14:tracePt t="503" x="2613025" y="8374063"/>
          <p14:tracePt t="504" x="2633663" y="8353425"/>
          <p14:tracePt t="504" x="2633663" y="8332788"/>
          <p14:tracePt t="506" x="2654300" y="8291513"/>
          <p14:tracePt t="508" x="2674938" y="8270875"/>
          <p14:tracePt t="509" x="2695575" y="8250238"/>
          <p14:tracePt t="510" x="2695575" y="8229600"/>
          <p14:tracePt t="511" x="2695575" y="8208963"/>
          <p14:tracePt t="512" x="2716213" y="8188325"/>
          <p14:tracePt t="513" x="2716213" y="8167688"/>
          <p14:tracePt t="515" x="2716213" y="8147050"/>
          <p14:tracePt t="515" x="2735263" y="8126413"/>
          <p14:tracePt t="516" x="2755900" y="8105775"/>
          <p14:tracePt t="518" x="2776538" y="8085138"/>
          <p14:tracePt t="519" x="2776538" y="8064500"/>
          <p14:tracePt t="520" x="2797175" y="8043863"/>
          <p14:tracePt t="522" x="2817813" y="8023225"/>
          <p14:tracePt t="524" x="2838450" y="7981950"/>
          <p14:tracePt t="525" x="2838450" y="7962900"/>
          <p14:tracePt t="526" x="2838450" y="7942263"/>
          <p14:tracePt t="528" x="2859088" y="7921625"/>
          <p14:tracePt t="530" x="2879725" y="7900988"/>
          <p14:tracePt t="531" x="2879725" y="7880350"/>
          <p14:tracePt t="532" x="2900363" y="7859713"/>
          <p14:tracePt t="534" x="2921000" y="7839075"/>
          <p14:tracePt t="536" x="2921000" y="7818438"/>
          <p14:tracePt t="537" x="2941638" y="7797800"/>
          <p14:tracePt t="538" x="2941638" y="7777163"/>
          <p14:tracePt t="539" x="2962275" y="7777163"/>
          <p14:tracePt t="540" x="2962275" y="7756525"/>
          <p14:tracePt t="543" x="2982913" y="7715250"/>
          <p14:tracePt t="544" x="3003550" y="7694613"/>
          <p14:tracePt t="546" x="3003550" y="7673975"/>
          <p14:tracePt t="547" x="3024188" y="7653338"/>
          <p14:tracePt t="549" x="3044825" y="7632700"/>
          <p14:tracePt t="550" x="3044825" y="7612063"/>
          <p14:tracePt t="551" x="3044825" y="7591425"/>
          <p14:tracePt t="552" x="3065463" y="7591425"/>
          <p14:tracePt t="553" x="3065463" y="7570788"/>
          <p14:tracePt t="556" x="3086100" y="7550150"/>
          <p14:tracePt t="557" x="3106738" y="7529513"/>
          <p14:tracePt t="558" x="3127375" y="7529513"/>
          <p14:tracePt t="559" x="3127375" y="7508875"/>
          <p14:tracePt t="560" x="3127375" y="7488238"/>
          <p14:tracePt t="561" x="3148013" y="7488238"/>
          <p14:tracePt t="562" x="3148013" y="7467600"/>
          <p14:tracePt t="564" x="3168650" y="7448550"/>
          <p14:tracePt t="566" x="3168650" y="7427913"/>
          <p14:tracePt t="567" x="3189288" y="7407275"/>
          <p14:tracePt t="568" x="3209925" y="7407275"/>
          <p14:tracePt t="570" x="3209925" y="7386638"/>
          <p14:tracePt t="570" x="3228975" y="7386638"/>
          <p14:tracePt t="571" x="3228975" y="7366000"/>
          <p14:tracePt t="573" x="3249613" y="7345363"/>
          <p14:tracePt t="574" x="3249613" y="7324725"/>
          <p14:tracePt t="575" x="3270250" y="7324725"/>
          <p14:tracePt t="576" x="3270250" y="7304088"/>
          <p14:tracePt t="577" x="3290888" y="7304088"/>
          <p14:tracePt t="578" x="3290888" y="7283450"/>
          <p14:tracePt t="580" x="3311525" y="7283450"/>
          <p14:tracePt t="584" x="3332163" y="7242175"/>
          <p14:tracePt t="585" x="3352800" y="7221538"/>
          <p14:tracePt t="586" x="3373438" y="7221538"/>
          <p14:tracePt t="587" x="3373438" y="7200900"/>
          <p14:tracePt t="589" x="3394075" y="7180263"/>
          <p14:tracePt t="590" x="3394075" y="7159625"/>
          <p14:tracePt t="592" x="3414713" y="7138988"/>
          <p14:tracePt t="595" x="3435350" y="7118350"/>
          <p14:tracePt t="596" x="3455988" y="7118350"/>
          <p14:tracePt t="596" x="3455988" y="7097713"/>
          <p14:tracePt t="597" x="3455988" y="7077075"/>
          <p14:tracePt t="598" x="3476625" y="7077075"/>
          <p14:tracePt t="599" x="3476625" y="7056438"/>
          <p14:tracePt t="601" x="3497263" y="7035800"/>
          <p14:tracePt t="603" x="3517900" y="7015163"/>
          <p14:tracePt t="604" x="3517900" y="6994525"/>
          <p14:tracePt t="605" x="3538538" y="6994525"/>
          <p14:tracePt t="608" x="3559175" y="6973888"/>
          <p14:tracePt t="609" x="3559175" y="6953250"/>
          <p14:tracePt t="610" x="3579813" y="6953250"/>
          <p14:tracePt t="611" x="3579813" y="6934200"/>
          <p14:tracePt t="612" x="3600450" y="6913563"/>
          <p14:tracePt t="613" x="3621088" y="6892925"/>
          <p14:tracePt t="615" x="3641725" y="6872288"/>
          <p14:tracePt t="616" x="3641725" y="6851650"/>
          <p14:tracePt t="617" x="3662363" y="6851650"/>
          <p14:tracePt t="618" x="3662363" y="6831013"/>
          <p14:tracePt t="619" x="3683000" y="6831013"/>
          <p14:tracePt t="620" x="3703638" y="6810375"/>
          <p14:tracePt t="622" x="3722688" y="6769100"/>
          <p14:tracePt t="624" x="3743325" y="6748463"/>
          <p14:tracePt t="625" x="3763963" y="6727825"/>
          <p14:tracePt t="626" x="3763963" y="6707188"/>
          <p14:tracePt t="627" x="3784600" y="6707188"/>
          <p14:tracePt t="628" x="3784600" y="6686550"/>
          <p14:tracePt t="629" x="3805238" y="6686550"/>
          <p14:tracePt t="630" x="3805238" y="6665913"/>
          <p14:tracePt t="631" x="3825875" y="6665913"/>
          <p14:tracePt t="632" x="3846513" y="6645275"/>
          <p14:tracePt t="633" x="3846513" y="6624638"/>
          <p14:tracePt t="635" x="3867150" y="6624638"/>
          <p14:tracePt t="635" x="3867150" y="6604000"/>
          <p14:tracePt t="636" x="3887788" y="6604000"/>
          <p14:tracePt t="637" x="3887788" y="6562725"/>
          <p14:tracePt t="638" x="3908425" y="6562725"/>
          <p14:tracePt t="639" x="3929063" y="6542088"/>
          <p14:tracePt t="641" x="3949700" y="6521450"/>
          <p14:tracePt t="643" x="3970338" y="6500813"/>
          <p14:tracePt t="644" x="3970338" y="6480175"/>
          <p14:tracePt t="645" x="3990975" y="6480175"/>
          <p14:tracePt t="646" x="4011613" y="6459538"/>
          <p14:tracePt t="648" x="4032250" y="6438900"/>
          <p14:tracePt t="650" x="4052888" y="6419850"/>
          <p14:tracePt t="651" x="4052888" y="6399213"/>
          <p14:tracePt t="652" x="4073525" y="6399213"/>
          <p14:tracePt t="653" x="4094163" y="6378575"/>
          <p14:tracePt t="656" x="4114800" y="6357938"/>
          <p14:tracePt t="658" x="4135438" y="6337300"/>
          <p14:tracePt t="659" x="4135438" y="6316663"/>
          <p14:tracePt t="660" x="4156075" y="6316663"/>
          <p14:tracePt t="664" x="4197350" y="6296025"/>
          <p14:tracePt t="664" x="4197350" y="6275388"/>
          <p14:tracePt t="665" x="4216400" y="6275388"/>
          <p14:tracePt t="667" x="4216400" y="6254750"/>
          <p14:tracePt t="669" x="4237038" y="6254750"/>
          <p14:tracePt t="669" x="4237038" y="6234113"/>
          <p14:tracePt t="670" x="4257675" y="6213475"/>
          <p14:tracePt t="672" x="4278313" y="6213475"/>
          <p14:tracePt t="673" x="4278313" y="6192838"/>
          <p14:tracePt t="676" x="4298950" y="6192838"/>
          <p14:tracePt t="676" x="4298950" y="6172200"/>
          <p14:tracePt t="678" x="4319588" y="6172200"/>
          <p14:tracePt t="679" x="4319588" y="6151563"/>
          <p14:tracePt t="680" x="4319588" y="6130925"/>
          <p14:tracePt t="681" x="4340225" y="6130925"/>
          <p14:tracePt t="682" x="4360863" y="6130925"/>
          <p14:tracePt t="684" x="4360863" y="6110288"/>
          <p14:tracePt t="685" x="4381500" y="6110288"/>
          <p14:tracePt t="687" x="4381500" y="6089650"/>
          <p14:tracePt t="689" x="4402138" y="6089650"/>
          <p14:tracePt t="690" x="4402138" y="6069013"/>
          <p14:tracePt t="691" x="4402138" y="6048375"/>
          <p14:tracePt t="693" x="4422775" y="6027738"/>
          <p14:tracePt t="695" x="4443413" y="6007100"/>
          <p14:tracePt t="697" x="4464050" y="5986463"/>
          <p14:tracePt t="699" x="4464050" y="5965825"/>
          <p14:tracePt t="701" x="4484688" y="5945188"/>
          <p14:tracePt t="703" x="4484688" y="5924550"/>
          <p14:tracePt t="704" x="4505325" y="5924550"/>
          <p14:tracePt t="706" x="4525963" y="5905500"/>
          <p14:tracePt t="707" x="4525963" y="5884863"/>
          <p14:tracePt t="708" x="4546600" y="5884863"/>
          <p14:tracePt t="709" x="4546600" y="5864225"/>
          <p14:tracePt t="711" x="4546600" y="5843588"/>
          <p14:tracePt t="712" x="4567238" y="5843588"/>
          <p14:tracePt t="713" x="4567238" y="5822950"/>
          <p14:tracePt t="715" x="4567238" y="5802313"/>
          <p14:tracePt t="715" x="4587875" y="5802313"/>
          <p14:tracePt t="716" x="4608513" y="5781675"/>
          <p14:tracePt t="718" x="4608513" y="5761038"/>
          <p14:tracePt t="719" x="4629150" y="5761038"/>
          <p14:tracePt t="720" x="4629150" y="5740400"/>
          <p14:tracePt t="721" x="4649788" y="5719763"/>
          <p14:tracePt t="723" x="4649788" y="5699125"/>
          <p14:tracePt t="724" x="4670425" y="5699125"/>
          <p14:tracePt t="725" x="4670425" y="5678488"/>
          <p14:tracePt t="726" x="4691063" y="5637213"/>
          <p14:tracePt t="728" x="4710113" y="5616575"/>
          <p14:tracePt t="730" x="4710113" y="5595938"/>
          <p14:tracePt t="731" x="4730750" y="5575300"/>
          <p14:tracePt t="733" x="4751388" y="5554663"/>
          <p14:tracePt t="733" x="4751388" y="5534025"/>
          <p14:tracePt t="734" x="4772025" y="5513388"/>
          <p14:tracePt t="736" x="4792663" y="5472113"/>
          <p14:tracePt t="738" x="4813300" y="5451475"/>
          <p14:tracePt t="739" x="4813300" y="5410200"/>
          <p14:tracePt t="740" x="4833938" y="5391150"/>
          <p14:tracePt t="744" x="4854575" y="5349875"/>
          <p14:tracePt t="744" x="4875213" y="5308600"/>
          <p14:tracePt t="745" x="4875213" y="5287963"/>
          <p14:tracePt t="746" x="4895850" y="5267325"/>
          <p14:tracePt t="747" x="4916488" y="5246688"/>
          <p14:tracePt t="749" x="4916488" y="5226050"/>
          <p14:tracePt t="750" x="4937125" y="5184775"/>
          <p14:tracePt t="750" x="4957763" y="5164138"/>
          <p14:tracePt t="751" x="4957763" y="5143500"/>
          <p14:tracePt t="752" x="4978400" y="5102225"/>
          <p14:tracePt t="753" x="4999038" y="5081588"/>
          <p14:tracePt t="755" x="4999038" y="5060950"/>
          <p14:tracePt t="755" x="4999038" y="5019675"/>
          <p14:tracePt t="757" x="5019675" y="4999038"/>
          <p14:tracePt t="757" x="5040313" y="4978400"/>
          <p14:tracePt t="758" x="5040313" y="4937125"/>
          <p14:tracePt t="759" x="5060950" y="4916488"/>
          <p14:tracePt t="760" x="5081588" y="4876800"/>
          <p14:tracePt t="761" x="5102225" y="4835525"/>
          <p14:tracePt t="762" x="5102225" y="4814888"/>
          <p14:tracePt t="763" x="5122863" y="4794250"/>
          <p14:tracePt t="764" x="5143500" y="4752975"/>
          <p14:tracePt t="765" x="5143500" y="4711700"/>
          <p14:tracePt t="766" x="5164138" y="4670425"/>
          <p14:tracePt t="767" x="5184775" y="4629150"/>
          <p14:tracePt t="768" x="5184775" y="4608513"/>
          <p14:tracePt t="770" x="5184775" y="4587875"/>
          <p14:tracePt t="770" x="5203825" y="4546600"/>
          <p14:tracePt t="771" x="5224463" y="4505325"/>
          <p14:tracePt t="772" x="5245100" y="4484688"/>
          <p14:tracePt t="773" x="5245100" y="4443413"/>
          <p14:tracePt t="774" x="5265738" y="4402138"/>
          <p14:tracePt t="775" x="5286375" y="4362450"/>
          <p14:tracePt t="776" x="5286375" y="4341813"/>
          <p14:tracePt t="777" x="5307013" y="4300538"/>
          <p14:tracePt t="778" x="5327650" y="4259263"/>
          <p14:tracePt t="779" x="5327650" y="4217988"/>
          <p14:tracePt t="780" x="5348288" y="4197350"/>
          <p14:tracePt t="781" x="5348288" y="4135438"/>
          <p14:tracePt t="783" x="5368925" y="4114800"/>
          <p14:tracePt t="783" x="5389563" y="4094163"/>
          <p14:tracePt t="784" x="5389563" y="4032250"/>
          <p14:tracePt t="785" x="5410200" y="4011613"/>
          <p14:tracePt t="786" x="5430838" y="3970338"/>
          <p14:tracePt t="787" x="5430838" y="3949700"/>
          <p14:tracePt t="788" x="5451475" y="3908425"/>
          <p14:tracePt t="789" x="5472113" y="3867150"/>
          <p14:tracePt t="790" x="5492750" y="3827463"/>
          <p14:tracePt t="791" x="5492750" y="3786188"/>
          <p14:tracePt t="792" x="5492750" y="3744913"/>
          <p14:tracePt t="793" x="5513388" y="3724275"/>
          <p14:tracePt t="795" x="5534025" y="3703638"/>
          <p14:tracePt t="795" x="5534025" y="3662363"/>
          <p14:tracePt t="796" x="5554663" y="3621088"/>
          <p14:tracePt t="797" x="5575300" y="3600450"/>
          <p14:tracePt t="798" x="5575300" y="3538538"/>
          <p14:tracePt t="799" x="5575300" y="3497263"/>
          <p14:tracePt t="800" x="5595938" y="3476625"/>
          <p14:tracePt t="801" x="5616575" y="3455988"/>
          <p14:tracePt t="802" x="5616575" y="3394075"/>
          <p14:tracePt t="803" x="5616575" y="3352800"/>
          <p14:tracePt t="804" x="5637213" y="3333750"/>
          <p14:tracePt t="805" x="5657850" y="3292475"/>
          <p14:tracePt t="806" x="5657850" y="3251200"/>
          <p14:tracePt t="807" x="5678488" y="3230563"/>
          <p14:tracePt t="809" x="5678488" y="3209925"/>
          <p14:tracePt t="810" x="5697538" y="3168650"/>
          <p14:tracePt t="811" x="5718175" y="3127375"/>
          <p14:tracePt t="812" x="5718175" y="3086100"/>
          <p14:tracePt t="813" x="5718175" y="3065463"/>
          <p14:tracePt t="813" x="5738813" y="3024188"/>
          <p14:tracePt t="815" x="5759450" y="2982913"/>
          <p14:tracePt t="816" x="5759450" y="2941638"/>
          <p14:tracePt t="816" x="5759450" y="2921000"/>
          <p14:tracePt t="817" x="5780088" y="2879725"/>
          <p14:tracePt t="818" x="5780088" y="2859088"/>
          <p14:tracePt t="821" x="5821363" y="2778125"/>
          <p14:tracePt t="823" x="5821363" y="2736850"/>
          <p14:tracePt t="824" x="5842000" y="2674938"/>
          <p14:tracePt t="826" x="5862638" y="2654300"/>
          <p14:tracePt t="827" x="5862638" y="2613025"/>
          <p14:tracePt t="830" x="5883275" y="2489200"/>
          <p14:tracePt t="831" x="5903913" y="2447925"/>
          <p14:tracePt t="831" x="5903913" y="2406650"/>
          <p14:tracePt t="832" x="5924550" y="2386013"/>
          <p14:tracePt t="833" x="5924550" y="2365375"/>
          <p14:tracePt t="837" x="5945188" y="2263775"/>
          <p14:tracePt t="837" x="5945188" y="2243138"/>
          <p14:tracePt t="838" x="5945188" y="2201863"/>
          <p14:tracePt t="839" x="5965825" y="2181225"/>
          <p14:tracePt t="840" x="5965825" y="2139950"/>
          <p14:tracePt t="841" x="5965825" y="2098675"/>
          <p14:tracePt t="843" x="5965825" y="2078038"/>
          <p14:tracePt t="843" x="5965825" y="2057400"/>
          <p14:tracePt t="845" x="5965825" y="2036763"/>
          <p14:tracePt t="846" x="5986463" y="1995488"/>
          <p14:tracePt t="847" x="5986463" y="1974850"/>
          <p14:tracePt t="848" x="5986463" y="1954213"/>
          <p14:tracePt t="849" x="5986463" y="1912938"/>
          <p14:tracePt t="852" x="6007100" y="1830388"/>
          <p14:tracePt t="853" x="6007100" y="1790700"/>
          <p14:tracePt t="853" x="6007100" y="1770063"/>
          <p14:tracePt t="854" x="6007100" y="1749425"/>
          <p14:tracePt t="855" x="6007100" y="1728788"/>
          <p14:tracePt t="857" x="6007100" y="1708150"/>
          <p14:tracePt t="858" x="6007100" y="1687513"/>
          <p14:tracePt t="858" x="6007100" y="1646238"/>
          <p14:tracePt t="860" x="6007100" y="1625600"/>
          <p14:tracePt t="860" x="6007100" y="1604963"/>
          <p14:tracePt t="862" x="6007100" y="1584325"/>
          <p14:tracePt t="862" x="6007100" y="1563688"/>
          <p14:tracePt t="864" x="6007100" y="1543050"/>
          <p14:tracePt t="865" x="6007100" y="1501775"/>
          <p14:tracePt t="866" x="6007100" y="1481138"/>
          <p14:tracePt t="867" x="6007100" y="1460500"/>
          <p14:tracePt t="868" x="6007100" y="1439863"/>
          <p14:tracePt t="869" x="6007100" y="1419225"/>
          <p14:tracePt t="870" x="6007100" y="1398588"/>
          <p14:tracePt t="871" x="6007100" y="1377950"/>
          <p14:tracePt t="875" x="6007100" y="1357313"/>
          <p14:tracePt t="876" x="6007100" y="1295400"/>
          <p14:tracePt t="877" x="6007100" y="1276350"/>
          <p14:tracePt t="878" x="6007100" y="1255713"/>
          <p14:tracePt t="880" x="6007100" y="1235075"/>
          <p14:tracePt t="880" x="6007100" y="1214438"/>
          <p14:tracePt t="881" x="6007100" y="1193800"/>
          <p14:tracePt t="883" x="6007100" y="1173163"/>
          <p14:tracePt t="884" x="6007100" y="1152525"/>
          <p14:tracePt t="885" x="6007100" y="1131888"/>
          <p14:tracePt t="886" x="5986463" y="1111250"/>
          <p14:tracePt t="888" x="5986463" y="1069975"/>
          <p14:tracePt t="889" x="5986463" y="1049338"/>
          <p14:tracePt t="891" x="5986463" y="1028700"/>
          <p14:tracePt t="892" x="5986463" y="1008063"/>
          <p14:tracePt t="893" x="5965825" y="1008063"/>
          <p14:tracePt t="894" x="5965825" y="987425"/>
          <p14:tracePt t="895" x="5965825" y="966788"/>
          <p14:tracePt t="897" x="5965825" y="946150"/>
          <p14:tracePt t="898" x="5965825" y="925513"/>
          <p14:tracePt t="899" x="5945188" y="904875"/>
          <p14:tracePt t="901" x="5945188" y="863600"/>
          <p14:tracePt t="904" x="5945188" y="842963"/>
          <p14:tracePt t="918" x="5883275" y="658813"/>
          <p14:tracePt t="919" x="5883275" y="638175"/>
          <p14:tracePt t="921" x="5883275" y="617538"/>
          <p14:tracePt t="921" x="5862638" y="617538"/>
          <p14:tracePt t="922" x="5862638" y="596900"/>
          <p14:tracePt t="925" x="5862638" y="576263"/>
          <p14:tracePt t="926" x="5862638" y="555625"/>
          <p14:tracePt t="927" x="5842000" y="555625"/>
          <p14:tracePt t="929" x="5842000" y="534988"/>
          <p14:tracePt t="930" x="5821363" y="534988"/>
          <p14:tracePt t="931" x="5821363" y="514350"/>
          <p14:tracePt t="934" x="5821363" y="493713"/>
          <p14:tracePt t="935" x="5821363" y="473075"/>
          <p14:tracePt t="936" x="5800725" y="473075"/>
          <p14:tracePt t="937" x="5800725" y="452438"/>
          <p14:tracePt t="940" x="5800725" y="431800"/>
          <p14:tracePt t="943" x="5780088" y="411163"/>
          <p14:tracePt t="946" x="5780088" y="390525"/>
          <p14:tracePt t="948" x="5780088" y="369888"/>
          <p14:tracePt t="949" x="5759450" y="369888"/>
          <p14:tracePt t="950" x="5759450" y="349250"/>
          <p14:tracePt t="955" x="5759450" y="328613"/>
          <p14:tracePt t="957" x="5738813" y="328613"/>
          <p14:tracePt t="959" x="5738813" y="307975"/>
          <p14:tracePt t="960" x="5718175" y="287338"/>
          <p14:tracePt t="964" x="5718175" y="266700"/>
          <p14:tracePt t="969" x="5697538" y="247650"/>
          <p14:tracePt t="973" x="5697538" y="227013"/>
          <p14:tracePt t="977" x="5697538" y="206375"/>
          <p14:tracePt t="982" x="5678488" y="206375"/>
          <p14:tracePt t="986" x="5678488" y="185738"/>
          <p14:tracePt t="3036" x="5678488" y="206375"/>
          <p14:tracePt t="3038" x="5678488" y="227013"/>
          <p14:tracePt t="3041" x="5678488" y="247650"/>
          <p14:tracePt t="3049" x="5678488" y="266700"/>
          <p14:tracePt t="3057" x="5678488" y="287338"/>
          <p14:tracePt t="3062" x="5678488" y="307975"/>
          <p14:tracePt t="3075" x="5678488" y="328613"/>
          <p14:tracePt t="3087" x="5678488" y="349250"/>
          <p14:tracePt t="3094" x="5678488" y="369888"/>
          <p14:tracePt t="3098" x="5678488" y="390525"/>
          <p14:tracePt t="3104" x="5678488" y="411163"/>
          <p14:tracePt t="3107" x="5678488" y="431800"/>
          <p14:tracePt t="3112" x="5678488" y="452438"/>
          <p14:tracePt t="3117" x="5678488" y="473075"/>
          <p14:tracePt t="3119" x="5678488" y="493713"/>
          <p14:tracePt t="3121" x="5678488" y="514350"/>
          <p14:tracePt t="3124" x="5678488" y="534988"/>
          <p14:tracePt t="3127" x="5678488" y="555625"/>
          <p14:tracePt t="3130" x="5678488" y="576263"/>
          <p14:tracePt t="3134" x="5678488" y="596900"/>
          <p14:tracePt t="3136" x="5678488" y="617538"/>
          <p14:tracePt t="3140" x="5678488" y="638175"/>
          <p14:tracePt t="3142" x="5678488" y="658813"/>
          <p14:tracePt t="3144" x="5678488" y="679450"/>
          <p14:tracePt t="3147" x="5678488" y="700088"/>
          <p14:tracePt t="3149" x="5697538" y="720725"/>
          <p14:tracePt t="3150" x="5697538" y="741363"/>
          <p14:tracePt t="3155" x="5697538" y="762000"/>
          <p14:tracePt t="3158" x="5697538" y="781050"/>
          <p14:tracePt t="3159" x="5718175" y="781050"/>
          <p14:tracePt t="3160" x="5718175" y="801688"/>
          <p14:tracePt t="3162" x="5718175" y="822325"/>
          <p14:tracePt t="3165" x="5738813" y="822325"/>
          <p14:tracePt t="3166" x="5738813" y="842963"/>
          <p14:tracePt t="3169" x="5738813" y="863600"/>
          <p14:tracePt t="3173" x="5738813" y="884238"/>
          <p14:tracePt t="3174" x="5759450" y="904875"/>
          <p14:tracePt t="3178" x="5759450" y="925513"/>
          <p14:tracePt t="3182" x="5759450" y="946150"/>
          <p14:tracePt t="3185" x="5780088" y="966788"/>
          <p14:tracePt t="3188" x="5780088" y="987425"/>
          <p14:tracePt t="3192" x="5780088" y="1008063"/>
          <p14:tracePt t="3195" x="5800725" y="1008063"/>
          <p14:tracePt t="3195" x="5800725" y="1028700"/>
          <p14:tracePt t="3200" x="5800725" y="1049338"/>
          <p14:tracePt t="3203" x="5800725" y="1069975"/>
          <p14:tracePt t="3206" x="5800725" y="1090613"/>
          <p14:tracePt t="3207" x="5821363" y="1090613"/>
          <p14:tracePt t="3212" x="5821363" y="1111250"/>
          <p14:tracePt t="3216" x="5842000" y="1111250"/>
          <p14:tracePt t="3218" x="5842000" y="1131888"/>
          <p14:tracePt t="3223" x="5842000" y="1152525"/>
          <p14:tracePt t="3227" x="5842000" y="1173163"/>
          <p14:tracePt t="3236" x="5842000" y="1193800"/>
          <p14:tracePt t="3240" x="5862638" y="1193800"/>
          <p14:tracePt t="3245" x="5862638" y="1214438"/>
          <p14:tracePt t="3254" x="5862638" y="1235075"/>
          <p14:tracePt t="3259" x="5862638" y="1255713"/>
          <p14:tracePt t="3261" x="5883275" y="1255713"/>
          <p14:tracePt t="3270" x="5883275" y="1276350"/>
          <p14:tracePt t="3276" x="5903913" y="1276350"/>
          <p14:tracePt t="3281" x="5924550" y="1295400"/>
          <p14:tracePt t="3287" x="5945188" y="1295400"/>
          <p14:tracePt t="3293" x="5965825" y="1295400"/>
          <p14:tracePt t="3294" x="5965825" y="1316038"/>
          <p14:tracePt t="3296" x="5986463" y="1316038"/>
          <p14:tracePt t="3298" x="6007100" y="1316038"/>
          <p14:tracePt t="3302" x="6027738" y="1316038"/>
          <p14:tracePt t="3305" x="6048375" y="1316038"/>
          <p14:tracePt t="3308" x="6069013" y="1316038"/>
          <p14:tracePt t="3309" x="6089650" y="1316038"/>
          <p14:tracePt t="3311" x="6110288" y="1316038"/>
          <p14:tracePt t="3314" x="6130925" y="1316038"/>
          <p14:tracePt t="3317" x="6151563" y="1316038"/>
          <p14:tracePt t="3319" x="6172200" y="1316038"/>
          <p14:tracePt t="3321" x="6191250" y="1316038"/>
          <p14:tracePt t="3325" x="6211888" y="1316038"/>
          <p14:tracePt t="3330" x="6232525" y="1336675"/>
          <p14:tracePt t="3332" x="6253163" y="1336675"/>
          <p14:tracePt t="3340" x="6253163" y="1357313"/>
          <p14:tracePt t="3346" x="6253163" y="1377950"/>
          <p14:tracePt t="3355" x="6232525" y="1377950"/>
          <p14:tracePt t="3357" x="6232525" y="1398588"/>
          <p14:tracePt t="3360" x="6211888" y="1398588"/>
          <p14:tracePt t="3363" x="6211888" y="1419225"/>
          <p14:tracePt t="3580" x="6191250" y="1419225"/>
          <p14:tracePt t="3591" x="6172200" y="1419225"/>
          <p14:tracePt t="3600" x="6172200" y="1398588"/>
          <p14:tracePt t="3608" x="6172200" y="1377950"/>
          <p14:tracePt t="3613" x="6151563" y="1377950"/>
          <p14:tracePt t="3616" x="6151563" y="1357313"/>
          <p14:tracePt t="4318" x="6130925" y="1357313"/>
          <p14:tracePt t="4320" x="6130925" y="1336675"/>
          <p14:tracePt t="4324" x="6110288" y="1316038"/>
          <p14:tracePt t="4326" x="6089650" y="1316038"/>
          <p14:tracePt t="4327" x="6089650" y="1295400"/>
          <p14:tracePt t="4332" x="6048375" y="1276350"/>
          <p14:tracePt t="4334" x="6027738" y="1276350"/>
          <p14:tracePt t="4336" x="6027738" y="1255713"/>
          <p14:tracePt t="4338" x="6007100" y="1235075"/>
          <p14:tracePt t="4339" x="5986463" y="1235075"/>
          <p14:tracePt t="4342" x="5965825" y="1235075"/>
          <p14:tracePt t="4343" x="5965825" y="1214438"/>
          <p14:tracePt t="4344" x="5945188" y="1214438"/>
          <p14:tracePt t="4347" x="5924550" y="1214438"/>
          <p14:tracePt t="4348" x="5924550" y="1193800"/>
          <p14:tracePt t="4349" x="5903913" y="1193800"/>
          <p14:tracePt t="4351" x="5883275" y="1193800"/>
          <p14:tracePt t="4355" x="5862638" y="1173163"/>
          <p14:tracePt t="4358" x="5842000" y="1173163"/>
          <p14:tracePt t="4360" x="5821363" y="1173163"/>
          <p14:tracePt t="4363" x="5821363" y="1152525"/>
          <p14:tracePt t="4365" x="5800725" y="1152525"/>
          <p14:tracePt t="4374" x="5780088" y="1152525"/>
          <p14:tracePt t="4397" x="5759450" y="1152525"/>
          <p14:tracePt t="4509" x="5738813" y="1152525"/>
          <p14:tracePt t="4516" x="5718175" y="1173163"/>
          <p14:tracePt t="4527" x="5718175" y="1193800"/>
          <p14:tracePt t="4529" x="5697538" y="1193800"/>
          <p14:tracePt t="4540" x="5697538" y="1214438"/>
          <p14:tracePt t="4545" x="5678488" y="1214438"/>
          <p14:tracePt t="4552" x="5678488" y="1235075"/>
          <p14:tracePt t="4556" x="5678488" y="1255713"/>
          <p14:tracePt t="4556" x="5657850" y="1255713"/>
          <p14:tracePt t="4564" x="5637213" y="1255713"/>
          <p14:tracePt t="4564" x="5637213" y="1276350"/>
          <p14:tracePt t="4571" x="5637213" y="1295400"/>
          <p14:tracePt t="4571" x="5616575" y="1295400"/>
          <p14:tracePt t="4576" x="5616575" y="1316038"/>
          <p14:tracePt t="4578" x="5616575" y="1336675"/>
          <p14:tracePt t="4579" x="5595938" y="1336675"/>
          <p14:tracePt t="4583" x="5595938" y="1357313"/>
          <p14:tracePt t="4585" x="5575300" y="1357313"/>
          <p14:tracePt t="4587" x="5575300" y="1377950"/>
          <p14:tracePt t="4589" x="5554663" y="1377950"/>
          <p14:tracePt t="4592" x="5554663" y="1398588"/>
          <p14:tracePt t="4593" x="5534025" y="1419225"/>
          <p14:tracePt t="4596" x="5534025" y="1439863"/>
          <p14:tracePt t="4598" x="5513388" y="1439863"/>
          <p14:tracePt t="4600" x="5513388" y="1460500"/>
          <p14:tracePt t="4602" x="5492750" y="1481138"/>
          <p14:tracePt t="4604" x="5472113" y="1501775"/>
          <p14:tracePt t="4607" x="5472113" y="1522413"/>
          <p14:tracePt t="4608" x="5451475" y="1522413"/>
          <p14:tracePt t="4611" x="5451475" y="1543050"/>
          <p14:tracePt t="4612" x="5430838" y="1543050"/>
          <p14:tracePt t="4614" x="5430838" y="1563688"/>
          <p14:tracePt t="4615" x="5430838" y="1584325"/>
          <p14:tracePt t="4616" x="5410200" y="1584325"/>
          <p14:tracePt t="4617" x="5389563" y="1584325"/>
          <p14:tracePt t="4618" x="5389563" y="1604963"/>
          <p14:tracePt t="4622" x="5389563" y="1625600"/>
          <p14:tracePt t="4622" x="5368925" y="1625600"/>
          <p14:tracePt t="4624" x="5368925" y="1646238"/>
          <p14:tracePt t="4626" x="5348288" y="1666875"/>
          <p14:tracePt t="4628" x="5348288" y="1687513"/>
          <p14:tracePt t="4629" x="5327650" y="1687513"/>
          <p14:tracePt t="4631" x="5307013" y="1708150"/>
          <p14:tracePt t="4635" x="5307013" y="1728788"/>
          <p14:tracePt t="4636" x="5286375" y="1728788"/>
          <p14:tracePt t="4638" x="5286375" y="1749425"/>
          <p14:tracePt t="4639" x="5286375" y="1770063"/>
          <p14:tracePt t="4640" x="5265738" y="1770063"/>
          <p14:tracePt t="4641" x="5265738" y="1790700"/>
          <p14:tracePt t="4644" x="5245100" y="1790700"/>
          <p14:tracePt t="4645" x="5245100" y="1809750"/>
          <p14:tracePt t="4646" x="5224463" y="1809750"/>
          <p14:tracePt t="4650" x="5224463" y="1830388"/>
          <p14:tracePt t="4650" x="5224463" y="1851025"/>
          <p14:tracePt t="4651" x="5203825" y="1851025"/>
          <p14:tracePt t="4652" x="5203825" y="1871663"/>
          <p14:tracePt t="4655" x="5184775" y="1871663"/>
          <p14:tracePt t="4655" x="5184775" y="1892300"/>
          <p14:tracePt t="4658" x="5184775" y="1912938"/>
          <p14:tracePt t="4659" x="5164138" y="1912938"/>
          <p14:tracePt t="4660" x="5164138" y="1933575"/>
          <p14:tracePt t="4662" x="5143500" y="1933575"/>
          <p14:tracePt t="4663" x="5143500" y="1954213"/>
          <p14:tracePt t="4665" x="5143500" y="1974850"/>
          <p14:tracePt t="4666" x="5122863" y="1974850"/>
          <p14:tracePt t="4668" x="5122863" y="1995488"/>
          <p14:tracePt t="4670" x="5122863" y="2016125"/>
          <p14:tracePt t="4671" x="5102225" y="2016125"/>
          <p14:tracePt t="4672" x="5102225" y="2036763"/>
          <p14:tracePt t="4675" x="5102225" y="2057400"/>
          <p14:tracePt t="4677" x="5081588" y="2057400"/>
          <p14:tracePt t="4678" x="5081588" y="2078038"/>
          <p14:tracePt t="4679" x="5081588" y="2098675"/>
          <p14:tracePt t="4680" x="5060950" y="2098675"/>
          <p14:tracePt t="4681" x="5060950" y="2119313"/>
          <p14:tracePt t="4683" x="5040313" y="2119313"/>
          <p14:tracePt t="4684" x="5040313" y="2139950"/>
          <p14:tracePt t="4686" x="5040313" y="2160588"/>
          <p14:tracePt t="4689" x="5019675" y="2181225"/>
          <p14:tracePt t="4690" x="5019675" y="2201863"/>
          <p14:tracePt t="4692" x="4999038" y="2201863"/>
          <p14:tracePt t="4693" x="4999038" y="2222500"/>
          <p14:tracePt t="4695" x="4999038" y="2243138"/>
          <p14:tracePt t="4696" x="4999038" y="2263775"/>
          <p14:tracePt t="4697" x="4978400" y="2263775"/>
          <p14:tracePt t="4698" x="4978400" y="2284413"/>
          <p14:tracePt t="4700" x="4978400" y="2305050"/>
          <p14:tracePt t="4701" x="4957763" y="2305050"/>
          <p14:tracePt t="4702" x="4957763" y="2324100"/>
          <p14:tracePt t="4703" x="4957763" y="2344738"/>
          <p14:tracePt t="4705" x="4937125" y="2365375"/>
          <p14:tracePt t="4708" x="4937125" y="2386013"/>
          <p14:tracePt t="4710" x="4916488" y="2406650"/>
          <p14:tracePt t="4712" x="4916488" y="2427288"/>
          <p14:tracePt t="4713" x="4916488" y="2447925"/>
          <p14:tracePt t="4715" x="4895850" y="2468563"/>
          <p14:tracePt t="4718" x="4895850" y="2489200"/>
          <p14:tracePt t="4719" x="4875213" y="2489200"/>
          <p14:tracePt t="4720" x="4875213" y="2509838"/>
          <p14:tracePt t="4721" x="4875213" y="2530475"/>
          <p14:tracePt t="4722" x="4875213" y="2551113"/>
          <p14:tracePt t="4724" x="4875213" y="2571750"/>
          <p14:tracePt t="4725" x="4854575" y="2592388"/>
          <p14:tracePt t="4727" x="4854575" y="2613025"/>
          <p14:tracePt t="4730" x="4833938" y="2633663"/>
          <p14:tracePt t="4731" x="4833938" y="2654300"/>
          <p14:tracePt t="4733" x="4833938" y="2674938"/>
          <p14:tracePt t="4735" x="4833938" y="2695575"/>
          <p14:tracePt t="4736" x="4813300" y="2695575"/>
          <p14:tracePt t="4737" x="4813300" y="2716213"/>
          <p14:tracePt t="4740" x="4792663" y="2736850"/>
          <p14:tracePt t="4742" x="4792663" y="2757488"/>
          <p14:tracePt t="4743" x="4792663" y="2778125"/>
          <p14:tracePt t="4746" x="4772025" y="2798763"/>
          <p14:tracePt t="4747" x="4772025" y="2819400"/>
          <p14:tracePt t="4748" x="4772025" y="2838450"/>
          <p14:tracePt t="4751" x="4772025" y="2859088"/>
          <p14:tracePt t="4753" x="4772025" y="2879725"/>
          <p14:tracePt t="4754" x="4751388" y="2879725"/>
          <p14:tracePt t="4755" x="4751388" y="2900363"/>
          <p14:tracePt t="4756" x="4751388" y="2921000"/>
          <p14:tracePt t="4758" x="4730750" y="2941638"/>
          <p14:tracePt t="4759" x="4730750" y="2962275"/>
          <p14:tracePt t="4761" x="4730750" y="2982913"/>
          <p14:tracePt t="4763" x="4730750" y="3003550"/>
          <p14:tracePt t="4765" x="4710113" y="3024188"/>
          <p14:tracePt t="4767" x="4710113" y="3044825"/>
          <p14:tracePt t="4769" x="4710113" y="3065463"/>
          <p14:tracePt t="4770" x="4710113" y="3086100"/>
          <p14:tracePt t="4771" x="4691063" y="3106738"/>
          <p14:tracePt t="4772" x="4691063" y="3127375"/>
          <p14:tracePt t="4774" x="4691063" y="3148013"/>
          <p14:tracePt t="4776" x="4691063" y="3168650"/>
          <p14:tracePt t="4778" x="4670425" y="3189288"/>
          <p14:tracePt t="4780" x="4649788" y="3209925"/>
          <p14:tracePt t="4782" x="4649788" y="3230563"/>
          <p14:tracePt t="4783" x="4649788" y="3251200"/>
          <p14:tracePt t="4785" x="4649788" y="3271838"/>
          <p14:tracePt t="4787" x="4629150" y="3292475"/>
          <p14:tracePt t="4789" x="4629150" y="3313113"/>
          <p14:tracePt t="4790" x="4629150" y="3333750"/>
          <p14:tracePt t="4792" x="4629150" y="3352800"/>
          <p14:tracePt t="4793" x="4608513" y="3373438"/>
          <p14:tracePt t="4795" x="4587875" y="3394075"/>
          <p14:tracePt t="4796" x="4587875" y="3414713"/>
          <p14:tracePt t="4797" x="4587875" y="3435350"/>
          <p14:tracePt t="4799" x="4587875" y="3455988"/>
          <p14:tracePt t="4801" x="4587875" y="3476625"/>
          <p14:tracePt t="4802" x="4567238" y="3476625"/>
          <p14:tracePt t="4803" x="4567238" y="3497263"/>
          <p14:tracePt t="4804" x="4567238" y="3517900"/>
          <p14:tracePt t="4805" x="4567238" y="3538538"/>
          <p14:tracePt t="4807" x="4567238" y="3559175"/>
          <p14:tracePt t="4809" x="4546600" y="3579813"/>
          <p14:tracePt t="4809" x="4546600" y="3600450"/>
          <p14:tracePt t="4812" x="4546600" y="3621088"/>
          <p14:tracePt t="4813" x="4525963" y="3662363"/>
          <p14:tracePt t="4816" x="4525963" y="3683000"/>
          <p14:tracePt t="4816" x="4505325" y="3683000"/>
          <p14:tracePt t="4817" x="4505325" y="3703638"/>
          <p14:tracePt t="4818" x="4505325" y="3724275"/>
          <p14:tracePt t="4820" x="4505325" y="3744913"/>
          <p14:tracePt t="4824" x="4484688" y="3806825"/>
          <p14:tracePt t="4825" x="4484688" y="3827463"/>
          <p14:tracePt t="4826" x="4484688" y="3848100"/>
          <p14:tracePt t="4827" x="4464050" y="3848100"/>
          <p14:tracePt t="4829" x="4443413" y="3867150"/>
          <p14:tracePt t="4830" x="4443413" y="3887788"/>
          <p14:tracePt t="4832" x="4443413" y="3908425"/>
          <p14:tracePt t="4833" x="4443413" y="3929063"/>
          <p14:tracePt t="4835" x="4422775" y="3949700"/>
          <p14:tracePt t="4836" x="4422775" y="3970338"/>
          <p14:tracePt t="4838" x="4422775" y="3990975"/>
          <p14:tracePt t="4839" x="4402138" y="4011613"/>
          <p14:tracePt t="4841" x="4402138" y="4032250"/>
          <p14:tracePt t="4844" x="4381500" y="4052888"/>
          <p14:tracePt t="4845" x="4381500" y="4073525"/>
          <p14:tracePt t="4846" x="4360863" y="4094163"/>
          <p14:tracePt t="4847" x="4360863" y="4114800"/>
          <p14:tracePt t="4849" x="4360863" y="4135438"/>
          <p14:tracePt t="4850" x="4340225" y="4156075"/>
          <p14:tracePt t="4852" x="4340225" y="4176713"/>
          <p14:tracePt t="4854" x="4340225" y="4197350"/>
          <p14:tracePt t="4855" x="4319588" y="4197350"/>
          <p14:tracePt t="4856" x="4319588" y="4217988"/>
          <p14:tracePt t="4857" x="4319588" y="4238625"/>
          <p14:tracePt t="4859" x="4319588" y="4259263"/>
          <p14:tracePt t="4860" x="4298950" y="4259263"/>
          <p14:tracePt t="4862" x="4298950" y="4279900"/>
          <p14:tracePt t="4863" x="4278313" y="4279900"/>
          <p14:tracePt t="4864" x="4278313" y="4300538"/>
          <p14:tracePt t="4865" x="4278313" y="4321175"/>
          <p14:tracePt t="4867" x="4257675" y="4341813"/>
          <p14:tracePt t="4869" x="4257675" y="4362450"/>
          <p14:tracePt t="4872" x="4257675" y="4381500"/>
          <p14:tracePt t="4873" x="4237038" y="4381500"/>
          <p14:tracePt t="4876" x="4237038" y="4402138"/>
          <p14:tracePt t="4876" x="4237038" y="4422775"/>
          <p14:tracePt t="4878" x="4216400" y="4422775"/>
          <p14:tracePt t="4879" x="4216400" y="4443413"/>
          <p14:tracePt t="4881" x="4216400" y="4464050"/>
          <p14:tracePt t="4882" x="4197350" y="4464050"/>
          <p14:tracePt t="4885" x="4197350" y="4484688"/>
          <p14:tracePt t="4886" x="4197350" y="4505325"/>
          <p14:tracePt t="4889" x="4176713" y="4505325"/>
          <p14:tracePt t="4906" x="4156075" y="4608513"/>
          <p14:tracePt t="4907" x="4135438" y="4629150"/>
          <p14:tracePt t="4911" x="4114800" y="4649788"/>
          <p14:tracePt t="4912" x="4114800" y="4670425"/>
          <p14:tracePt t="4915" x="4114800" y="4691063"/>
          <p14:tracePt t="4918" x="4094163" y="4711700"/>
          <p14:tracePt t="4921" x="4094163" y="4732338"/>
          <p14:tracePt t="4923" x="4094163" y="4752975"/>
          <p14:tracePt t="4929" x="4073525" y="4752975"/>
          <p14:tracePt t="4931" x="4073525" y="4773613"/>
          <p14:tracePt t="4934" x="4073525" y="4794250"/>
          <p14:tracePt t="4937" x="4052888" y="4794250"/>
          <p14:tracePt t="4939" x="4052888" y="4814888"/>
          <p14:tracePt t="4942" x="4032250" y="4835525"/>
          <p14:tracePt t="4947" x="4032250" y="4856163"/>
          <p14:tracePt t="4951" x="4011613" y="4876800"/>
          <p14:tracePt t="4956" x="4011613" y="4916488"/>
          <p14:tracePt t="4960" x="3990975" y="4916488"/>
          <p14:tracePt t="4961" x="3990975" y="4937125"/>
          <p14:tracePt t="4967" x="3970338" y="4957763"/>
          <p14:tracePt t="4973" x="3949700" y="4957763"/>
          <p14:tracePt t="4975" x="3949700" y="4978400"/>
          <p14:tracePt t="4979" x="3949700" y="4999038"/>
          <p14:tracePt t="4980" x="3929063" y="4999038"/>
          <p14:tracePt t="4986" x="3929063" y="5019675"/>
          <p14:tracePt t="4995" x="3908425" y="5019675"/>
          <p14:tracePt t="4996" x="3908425" y="5040313"/>
          <p14:tracePt t="5002" x="3887788" y="5040313"/>
          <p14:tracePt t="5004" x="3887788" y="5060950"/>
          <p14:tracePt t="5009" x="3867150" y="5060950"/>
          <p14:tracePt t="5018" x="3867150" y="5081588"/>
          <p14:tracePt t="5025" x="3846513" y="5081588"/>
          <p14:tracePt t="5028" x="3846513" y="5102225"/>
          <p14:tracePt t="5071" x="3825875" y="5102225"/>
          <p14:tracePt t="5077" x="3825875" y="5122863"/>
          <p14:tracePt t="5101" x="3805238" y="5122863"/>
          <p14:tracePt t="5105" x="3805238" y="5143500"/>
          <p14:tracePt t="5116" x="3784600" y="5143500"/>
          <p14:tracePt t="5118" x="3784600" y="5164138"/>
          <p14:tracePt t="5122" x="3763963" y="5164138"/>
          <p14:tracePt t="5125" x="3763963" y="5184775"/>
          <p14:tracePt t="5131" x="3743325" y="5184775"/>
          <p14:tracePt t="5133" x="3743325" y="5205413"/>
          <p14:tracePt t="5139" x="3722688" y="5205413"/>
          <p14:tracePt t="5142" x="3722688" y="5226050"/>
          <p14:tracePt t="5144" x="3703638" y="5226050"/>
          <p14:tracePt t="5148" x="3683000" y="5226050"/>
          <p14:tracePt t="5151" x="3683000" y="5246688"/>
          <p14:tracePt t="5157" x="3662363" y="5267325"/>
          <p14:tracePt t="5162" x="3641725" y="5267325"/>
          <p14:tracePt t="5166" x="3641725" y="5287963"/>
          <p14:tracePt t="5170" x="3621088" y="5287963"/>
          <p14:tracePt t="5174" x="3600450" y="5287963"/>
          <p14:tracePt t="5177" x="3600450" y="5308600"/>
          <p14:tracePt t="5184" x="3579813" y="5308600"/>
          <p14:tracePt t="5192" x="3579813" y="5329238"/>
          <p14:tracePt t="5196" x="3559175" y="5329238"/>
          <p14:tracePt t="5197" x="3559175" y="5349875"/>
          <p14:tracePt t="5206" x="3538538" y="5349875"/>
          <p14:tracePt t="5211" x="3517900" y="5370513"/>
          <p14:tracePt t="5222" x="3497263" y="5370513"/>
          <p14:tracePt t="5223" x="3497263" y="5391150"/>
          <p14:tracePt t="5229" x="3476625" y="5391150"/>
          <p14:tracePt t="5232" x="3476625" y="5410200"/>
          <p14:tracePt t="5239" x="3455988" y="5430838"/>
          <p14:tracePt t="5242" x="3435350" y="5430838"/>
          <p14:tracePt t="5247" x="3414713" y="5430838"/>
          <p14:tracePt t="5249" x="3414713" y="5451475"/>
          <p14:tracePt t="5254" x="3394075" y="5451475"/>
          <p14:tracePt t="5261" x="3394075" y="5472113"/>
          <p14:tracePt t="5263" x="3373438" y="5472113"/>
          <p14:tracePt t="5266" x="3352800" y="5472113"/>
          <p14:tracePt t="5272" x="3332163" y="5492750"/>
          <p14:tracePt t="5277" x="3332163" y="5513388"/>
          <p14:tracePt t="5279" x="3311525" y="5513388"/>
          <p14:tracePt t="5286" x="3290888" y="5513388"/>
          <p14:tracePt t="5290" x="3290888" y="5534025"/>
          <p14:tracePt t="5291" x="3270250" y="5534025"/>
          <p14:tracePt t="5299" x="3249613" y="5534025"/>
          <p14:tracePt t="5303" x="3249613" y="5554663"/>
          <p14:tracePt t="5308" x="3228975" y="5554663"/>
          <p14:tracePt t="5317" x="3209925" y="5554663"/>
          <p14:tracePt t="5318" x="3209925" y="5575300"/>
          <p14:tracePt t="5320" x="3189288" y="5575300"/>
          <p14:tracePt t="5326" x="3189288" y="5595938"/>
          <p14:tracePt t="5327" x="3168650" y="5595938"/>
          <p14:tracePt t="5334" x="3148013" y="5595938"/>
          <p14:tracePt t="5339" x="3148013" y="5616575"/>
          <p14:tracePt t="5342" x="3127375" y="5616575"/>
          <p14:tracePt t="5348" x="3106738" y="5616575"/>
          <p14:tracePt t="5352" x="3086100" y="5616575"/>
          <p14:tracePt t="5353" x="3086100" y="5637213"/>
          <p14:tracePt t="5360" x="3065463" y="5637213"/>
          <p14:tracePt t="5367" x="3044825" y="5637213"/>
          <p14:tracePt t="5369" x="3044825" y="5657850"/>
          <p14:tracePt t="5378" x="3024188" y="5678488"/>
          <p14:tracePt t="5384" x="3003550" y="5678488"/>
          <p14:tracePt t="5396" x="2982913" y="5678488"/>
          <p14:tracePt t="5400" x="2982913" y="5699125"/>
          <p14:tracePt t="5405" x="2962275" y="5699125"/>
          <p14:tracePt t="5414" x="2941638" y="5699125"/>
          <p14:tracePt t="5418" x="2921000" y="5699125"/>
          <p14:tracePt t="5419" x="2921000" y="5719763"/>
          <p14:tracePt t="5426" x="2900363" y="5719763"/>
          <p14:tracePt t="5431" x="2879725" y="5719763"/>
          <p14:tracePt t="5436" x="2879725" y="5740400"/>
          <p14:tracePt t="5437" x="2859088" y="5740400"/>
          <p14:tracePt t="5439" x="2838450" y="5740400"/>
          <p14:tracePt t="5443" x="2817813" y="5740400"/>
          <p14:tracePt t="5448" x="2797175" y="5740400"/>
          <p14:tracePt t="5452" x="2776538" y="5761038"/>
          <p14:tracePt t="5454" x="2755900" y="5761038"/>
          <p14:tracePt t="5458" x="2735263" y="5761038"/>
          <p14:tracePt t="5459" x="2735263" y="5781675"/>
          <p14:tracePt t="5462" x="2716213" y="5781675"/>
          <p14:tracePt t="5465" x="2695575" y="5781675"/>
          <p14:tracePt t="5466" x="2674938" y="5781675"/>
          <p14:tracePt t="5470" x="2654300" y="5781675"/>
          <p14:tracePt t="5471" x="2654300" y="5802313"/>
          <p14:tracePt t="5473" x="2633663" y="5802313"/>
          <p14:tracePt t="5477" x="2613025" y="5802313"/>
          <p14:tracePt t="5479" x="2592388" y="5802313"/>
          <p14:tracePt t="5481" x="2592388" y="5822950"/>
          <p14:tracePt t="5483" x="2571750" y="5822950"/>
          <p14:tracePt t="5487" x="2551113" y="5822950"/>
          <p14:tracePt t="5490" x="2530475" y="5822950"/>
          <p14:tracePt t="5491" x="2509838" y="5843588"/>
          <p14:tracePt t="5496" x="2489200" y="5864225"/>
          <p14:tracePt t="5499" x="2468563" y="5864225"/>
          <p14:tracePt t="5504" x="2447925" y="5864225"/>
          <p14:tracePt t="5508" x="2427288" y="5884863"/>
          <p14:tracePt t="5511" x="2406650" y="5884863"/>
          <p14:tracePt t="5514" x="2386013" y="5884863"/>
          <p14:tracePt t="5519" x="2365375" y="5884863"/>
          <p14:tracePt t="5522" x="2365375" y="5905500"/>
          <p14:tracePt t="5525" x="2344738" y="5905500"/>
          <p14:tracePt t="5529" x="2324100" y="5905500"/>
          <p14:tracePt t="5532" x="2303463" y="5905500"/>
          <p14:tracePt t="5538" x="2282825" y="5905500"/>
          <p14:tracePt t="5542" x="2282825" y="5924550"/>
          <p14:tracePt t="5545" x="2262188" y="5924550"/>
          <p14:tracePt t="5547" x="2262188" y="5945188"/>
          <p14:tracePt t="5548" x="2241550" y="5945188"/>
          <p14:tracePt t="5555" x="2222500" y="5965825"/>
          <p14:tracePt t="5560" x="2222500" y="5986463"/>
          <p14:tracePt t="5562" x="2201863" y="5986463"/>
          <p14:tracePt t="5564" x="2201863" y="6007100"/>
          <p14:tracePt t="5566" x="2201863" y="6027738"/>
          <p14:tracePt t="5569" x="2201863" y="6048375"/>
          <p14:tracePt t="5569" x="2181225" y="6048375"/>
          <p14:tracePt t="5571" x="2181225" y="6069013"/>
          <p14:tracePt t="5573" x="2181225" y="6110288"/>
          <p14:tracePt t="5574" x="2160588" y="6110288"/>
          <p14:tracePt t="5575" x="2160588" y="6130925"/>
          <p14:tracePt t="5577" x="2160588" y="6151563"/>
          <p14:tracePt t="5578" x="2160588" y="6172200"/>
          <p14:tracePt t="5579" x="2160588" y="6192838"/>
          <p14:tracePt t="5584" x="2160588" y="6254750"/>
          <p14:tracePt t="5584" x="2160588" y="6275388"/>
          <p14:tracePt t="5585" x="2160588" y="6296025"/>
          <p14:tracePt t="5587" x="2160588" y="6316663"/>
          <p14:tracePt t="5587" x="2160588" y="6337300"/>
          <p14:tracePt t="5589" x="2160588" y="6357938"/>
          <p14:tracePt t="5590" x="2160588" y="6378575"/>
          <p14:tracePt t="5591" x="2160588" y="6399213"/>
          <p14:tracePt t="5592" x="2160588" y="6419850"/>
          <p14:tracePt t="5593" x="2160588" y="6438900"/>
          <p14:tracePt t="5596" x="2160588" y="6459538"/>
          <p14:tracePt t="5597" x="2160588" y="6480175"/>
          <p14:tracePt t="5598" x="2160588" y="6500813"/>
          <p14:tracePt t="5598" x="2160588" y="6521450"/>
          <p14:tracePt t="5601" x="2160588" y="6542088"/>
          <p14:tracePt t="5603" x="2160588" y="6583363"/>
          <p14:tracePt t="5604" x="2160588" y="6604000"/>
          <p14:tracePt t="5606" x="2160588" y="6624638"/>
          <p14:tracePt t="5608" x="2160588" y="6645275"/>
          <p14:tracePt t="5609" x="2160588" y="6665913"/>
          <p14:tracePt t="5611" x="2160588" y="6686550"/>
          <p14:tracePt t="5612" x="2160588" y="6707188"/>
          <p14:tracePt t="5614" x="2160588" y="6727825"/>
          <p14:tracePt t="5615" x="2181225" y="6727825"/>
          <p14:tracePt t="5617" x="2181225" y="6748463"/>
          <p14:tracePt t="5620" x="2181225" y="6769100"/>
          <p14:tracePt t="5622" x="2201863" y="6769100"/>
          <p14:tracePt t="5622" x="2201863" y="6789738"/>
          <p14:tracePt t="5624" x="2201863" y="6810375"/>
          <p14:tracePt t="5625" x="2201863" y="6831013"/>
          <p14:tracePt t="5628" x="2222500" y="6851650"/>
          <p14:tracePt t="5629" x="2222500" y="6872288"/>
          <p14:tracePt t="5632" x="2241550" y="6892925"/>
          <p14:tracePt t="5635" x="2241550" y="6913563"/>
          <p14:tracePt t="5636" x="2262188" y="6913563"/>
          <p14:tracePt t="5637" x="2262188" y="6934200"/>
          <p14:tracePt t="5639" x="2262188" y="6953250"/>
          <p14:tracePt t="5640" x="2282825" y="6953250"/>
          <p14:tracePt t="5642" x="2282825" y="6973888"/>
          <p14:tracePt t="5644" x="2303463" y="6973888"/>
          <p14:tracePt t="5647" x="2303463" y="6994525"/>
          <p14:tracePt t="5649" x="2324100" y="6994525"/>
          <p14:tracePt t="5652" x="2344738" y="7015163"/>
          <p14:tracePt t="5655" x="2365375" y="7035800"/>
          <p14:tracePt t="5660" x="2386013" y="7035800"/>
          <p14:tracePt t="5663" x="2386013" y="7056438"/>
          <p14:tracePt t="5664" x="2406650" y="7056438"/>
          <p14:tracePt t="5667" x="2427288" y="7056438"/>
          <p14:tracePt t="5672" x="2447925" y="7056438"/>
          <p14:tracePt t="5673" x="2447925" y="7077075"/>
          <p14:tracePt t="5677" x="2468563" y="7077075"/>
          <p14:tracePt t="5679" x="2489200" y="7077075"/>
          <p14:tracePt t="5681" x="2509838" y="7077075"/>
          <p14:tracePt t="5683" x="2530475" y="7077075"/>
          <p14:tracePt t="5686" x="2551113" y="7077075"/>
          <p14:tracePt t="5690" x="2571750" y="7077075"/>
          <p14:tracePt t="5692" x="2592388" y="7077075"/>
          <p14:tracePt t="5694" x="2613025" y="7077075"/>
          <p14:tracePt t="5697" x="2633663" y="7077075"/>
          <p14:tracePt t="5700" x="2654300" y="7077075"/>
          <p14:tracePt t="5703" x="2674938" y="7077075"/>
          <p14:tracePt t="5704" x="2695575" y="7056438"/>
          <p14:tracePt t="5707" x="2716213" y="7056438"/>
          <p14:tracePt t="5711" x="2735263" y="7056438"/>
          <p14:tracePt t="5712" x="2735263" y="7035800"/>
          <p14:tracePt t="5716" x="2755900" y="7015163"/>
          <p14:tracePt t="5717" x="2776538" y="7015163"/>
          <p14:tracePt t="5723" x="2797175" y="6994525"/>
          <p14:tracePt t="5731" x="2797175" y="6973888"/>
          <p14:tracePt t="5732" x="2817813" y="6973888"/>
          <p14:tracePt t="5740" x="2817813" y="6953250"/>
          <p14:tracePt t="5742" x="2817813" y="6934200"/>
          <p14:tracePt t="5750" x="2817813" y="6913563"/>
          <p14:tracePt t="5757" x="2817813" y="6892925"/>
          <p14:tracePt t="5763" x="2817813" y="6872288"/>
          <p14:tracePt t="5766" x="2817813" y="6851650"/>
          <p14:tracePt t="5773" x="2817813" y="6831013"/>
          <p14:tracePt t="5778" x="2817813" y="6810375"/>
          <p14:tracePt t="5779" x="2797175" y="6810375"/>
          <p14:tracePt t="5780" x="2797175" y="6789738"/>
          <p14:tracePt t="5782" x="2797175" y="6769100"/>
          <p14:tracePt t="5785" x="2797175" y="6748463"/>
          <p14:tracePt t="5787" x="2776538" y="6748463"/>
          <p14:tracePt t="5789" x="2776538" y="6727825"/>
          <p14:tracePt t="5790" x="2755900" y="6727825"/>
          <p14:tracePt t="5793" x="2755900" y="6707188"/>
          <p14:tracePt t="5795" x="2755900" y="6686550"/>
          <p14:tracePt t="5796" x="2735263" y="6686550"/>
          <p14:tracePt t="5797" x="2735263" y="6665913"/>
          <p14:tracePt t="5800" x="2735263" y="6645275"/>
          <p14:tracePt t="5801" x="2716213" y="6645275"/>
          <p14:tracePt t="5803" x="2716213" y="6624638"/>
          <p14:tracePt t="5804" x="2716213" y="6604000"/>
          <p14:tracePt t="5805" x="2695575" y="6604000"/>
          <p14:tracePt t="5806" x="2695575" y="6583363"/>
          <p14:tracePt t="5808" x="2674938" y="6583363"/>
          <p14:tracePt t="5809" x="2674938" y="6562725"/>
          <p14:tracePt t="5812" x="2654300" y="6542088"/>
          <p14:tracePt t="5813" x="2654300" y="6521450"/>
          <p14:tracePt t="5815" x="2654300" y="6500813"/>
          <p14:tracePt t="5816" x="2633663" y="6500813"/>
          <p14:tracePt t="5818" x="2633663" y="6480175"/>
          <p14:tracePt t="5819" x="2613025" y="6480175"/>
          <p14:tracePt t="5820" x="2613025" y="6459538"/>
          <p14:tracePt t="5822" x="2592388" y="6438900"/>
          <p14:tracePt t="5823" x="2592388" y="6419850"/>
          <p14:tracePt t="5824" x="2571750" y="6419850"/>
          <p14:tracePt t="5825" x="2571750" y="6399213"/>
          <p14:tracePt t="5827" x="2551113" y="6378575"/>
          <p14:tracePt t="5829" x="2551113" y="6357938"/>
          <p14:tracePt t="5830" x="2530475" y="6337300"/>
          <p14:tracePt t="5831" x="2509838" y="6337300"/>
          <p14:tracePt t="5832" x="2509838" y="6316663"/>
          <p14:tracePt t="5833" x="2489200" y="6316663"/>
          <p14:tracePt t="5837" x="2447925" y="6234113"/>
          <p14:tracePt t="5839" x="2447925" y="6213475"/>
          <p14:tracePt t="5840" x="2427288" y="6192838"/>
          <p14:tracePt t="5843" x="2406650" y="6172200"/>
          <p14:tracePt t="5843" x="2406650" y="6151563"/>
          <p14:tracePt t="5844" x="2406650" y="6130925"/>
          <p14:tracePt t="5845" x="2386013" y="6130925"/>
          <p14:tracePt t="5846" x="2365375" y="6110288"/>
          <p14:tracePt t="5848" x="2344738" y="6069013"/>
          <p14:tracePt t="5849" x="2344738" y="6048375"/>
          <p14:tracePt t="5850" x="2324100" y="6027738"/>
          <p14:tracePt t="5851" x="2303463" y="6027738"/>
          <p14:tracePt t="5852" x="2303463" y="6007100"/>
          <p14:tracePt t="5853" x="2282825" y="5986463"/>
          <p14:tracePt t="5854" x="2282825" y="5965825"/>
          <p14:tracePt t="5855" x="2262188" y="5965825"/>
          <p14:tracePt t="5856" x="2262188" y="5945188"/>
          <p14:tracePt t="5857" x="2241550" y="5924550"/>
          <p14:tracePt t="5858" x="2222500" y="5905500"/>
          <p14:tracePt t="5860" x="2201863" y="5884863"/>
          <p14:tracePt t="5863" x="2181225" y="5843588"/>
          <p14:tracePt t="5863" x="2160588" y="5822950"/>
          <p14:tracePt t="5865" x="2139950" y="5802313"/>
          <p14:tracePt t="5866" x="2139950" y="5781675"/>
          <p14:tracePt t="5867" x="2119313" y="5781675"/>
          <p14:tracePt t="5868" x="2098675" y="5761038"/>
          <p14:tracePt t="5869" x="2098675" y="5740400"/>
          <p14:tracePt t="5870" x="2078038" y="5719763"/>
          <p14:tracePt t="5872" x="2057400" y="5699125"/>
          <p14:tracePt t="5875" x="2016125" y="5657850"/>
          <p14:tracePt t="5876" x="1995488" y="5637213"/>
          <p14:tracePt t="5878" x="1974850" y="5616575"/>
          <p14:tracePt t="5879" x="1954213" y="5616575"/>
          <p14:tracePt t="5880" x="1954213" y="5595938"/>
          <p14:tracePt t="5881" x="1933575" y="5575300"/>
          <p14:tracePt t="5883" x="1912938" y="5554663"/>
          <p14:tracePt t="5885" x="1892300" y="5534025"/>
          <p14:tracePt t="5886" x="1871663" y="5534025"/>
          <p14:tracePt t="5888" x="1871663" y="5492750"/>
          <p14:tracePt t="5890" x="1851025" y="5492750"/>
          <p14:tracePt t="5890" x="1851025" y="5472113"/>
          <p14:tracePt t="5892" x="1830388" y="5472113"/>
          <p14:tracePt t="5893" x="1830388" y="5451475"/>
          <p14:tracePt t="5894" x="1809750" y="5451475"/>
          <p14:tracePt t="5896" x="1789113" y="5430838"/>
          <p14:tracePt t="5897" x="1789113" y="5410200"/>
          <p14:tracePt t="5898" x="1768475" y="5410200"/>
          <p14:tracePt t="5900" x="1768475" y="5391150"/>
          <p14:tracePt t="5903" x="1747838" y="5391150"/>
          <p14:tracePt t="5907" x="1747838" y="5370513"/>
          <p14:tracePt t="5943" x="1768475" y="5370513"/>
          <p14:tracePt t="5944" x="1768475" y="5349875"/>
          <p14:tracePt t="5946" x="1789113" y="5349875"/>
          <p14:tracePt t="5947" x="1809750" y="5349875"/>
          <p14:tracePt t="5950" x="1830388" y="5349875"/>
          <p14:tracePt t="5953" x="1851025" y="5349875"/>
          <p14:tracePt t="5955" x="1851025" y="5329238"/>
          <p14:tracePt t="5956" x="1871663" y="5329238"/>
          <p14:tracePt t="5957" x="1892300" y="5329238"/>
          <p14:tracePt t="5959" x="1912938" y="5329238"/>
          <p14:tracePt t="5961" x="1933575" y="5329238"/>
          <p14:tracePt t="5963" x="1954213" y="5329238"/>
          <p14:tracePt t="5964" x="1974850" y="5308600"/>
          <p14:tracePt t="5965" x="1995488" y="5308600"/>
          <p14:tracePt t="5967" x="2016125" y="5308600"/>
          <p14:tracePt t="5969" x="2036763" y="5308600"/>
          <p14:tracePt t="5969" x="2057400" y="5308600"/>
          <p14:tracePt t="5970" x="2057400" y="5287963"/>
          <p14:tracePt t="5971" x="2078038" y="5287963"/>
          <p14:tracePt t="5972" x="2098675" y="5287963"/>
          <p14:tracePt t="5973" x="2119313" y="5267325"/>
          <p14:tracePt t="5974" x="2139950" y="5267325"/>
          <p14:tracePt t="5975" x="2160588" y="5267325"/>
          <p14:tracePt t="5976" x="2201863" y="5267325"/>
          <p14:tracePt t="5978" x="2222500" y="5246688"/>
          <p14:tracePt t="5979" x="2241550" y="5246688"/>
          <p14:tracePt t="5980" x="2262188" y="5246688"/>
          <p14:tracePt t="5982" x="2282825" y="5246688"/>
          <p14:tracePt t="5982" x="2303463" y="5226050"/>
          <p14:tracePt t="5983" x="2324100" y="5226050"/>
          <p14:tracePt t="5984" x="2365375" y="5205413"/>
          <p14:tracePt t="5986" x="2386013" y="5205413"/>
          <p14:tracePt t="5987" x="2406650" y="5184775"/>
          <p14:tracePt t="5988" x="2427288" y="5184775"/>
          <p14:tracePt t="5989" x="2468563" y="5164138"/>
          <p14:tracePt t="5990" x="2489200" y="5164138"/>
          <p14:tracePt t="5991" x="2509838" y="5164138"/>
          <p14:tracePt t="5992" x="2551113" y="5164138"/>
          <p14:tracePt t="5993" x="2571750" y="5143500"/>
          <p14:tracePt t="5996" x="2613025" y="5122863"/>
          <p14:tracePt t="5996" x="2633663" y="5122863"/>
          <p14:tracePt t="5997" x="2654300" y="5122863"/>
          <p14:tracePt t="5998" x="2695575" y="5102225"/>
          <p14:tracePt t="6000" x="2735263" y="5081588"/>
          <p14:tracePt t="6001" x="2755900" y="5081588"/>
          <p14:tracePt t="6002" x="2776538" y="5081588"/>
          <p14:tracePt t="6003" x="2817813" y="5081588"/>
          <p14:tracePt t="6004" x="2838450" y="5081588"/>
          <p14:tracePt t="6006" x="2879725" y="5060950"/>
          <p14:tracePt t="6007" x="2900363" y="5060950"/>
          <p14:tracePt t="6010" x="2941638" y="5060950"/>
          <p14:tracePt t="6010" x="2962275" y="5060950"/>
          <p14:tracePt t="6011" x="2982913" y="5060950"/>
          <p14:tracePt t="6013" x="3003550" y="5040313"/>
          <p14:tracePt t="6015" x="3044825" y="5040313"/>
          <p14:tracePt t="6016" x="3065463" y="5040313"/>
          <p14:tracePt t="6017" x="3086100" y="5040313"/>
          <p14:tracePt t="6018" x="3106738" y="5040313"/>
          <p14:tracePt t="6022" x="3127375" y="5019675"/>
          <p14:tracePt t="6023" x="3148013" y="5019675"/>
          <p14:tracePt t="6025" x="3168650" y="5019675"/>
          <p14:tracePt t="6026" x="3189288" y="5019675"/>
          <p14:tracePt t="6032" x="3209925" y="5019675"/>
          <p14:tracePt t="6080" x="3189288" y="5019675"/>
          <p14:tracePt t="6083" x="3168650" y="5019675"/>
          <p14:tracePt t="6087" x="3148013" y="5019675"/>
          <p14:tracePt t="6094" x="3127375" y="5019675"/>
          <p14:tracePt t="6099" x="3106738" y="5019675"/>
          <p14:tracePt t="6103" x="3086100" y="5019675"/>
          <p14:tracePt t="6112" x="3086100" y="5040313"/>
          <p14:tracePt t="6113" x="3065463" y="5040313"/>
          <p14:tracePt t="6539" x="3065463" y="5019675"/>
          <p14:tracePt t="6547" x="3065463" y="4999038"/>
          <p14:tracePt t="6555" x="3065463" y="4978400"/>
          <p14:tracePt t="6559" x="3065463" y="4957763"/>
          <p14:tracePt t="6563" x="3086100" y="4937125"/>
          <p14:tracePt t="6571" x="3086100" y="4916488"/>
          <p14:tracePt t="6571" x="3106738" y="4916488"/>
          <p14:tracePt t="6576" x="3106738" y="4895850"/>
          <p14:tracePt t="6585" x="3106738" y="4876800"/>
          <p14:tracePt t="6597" x="3127375" y="4856163"/>
          <p14:tracePt t="6613" x="3148013" y="4856163"/>
          <p14:tracePt t="6626" x="3148013" y="4835525"/>
          <p14:tracePt t="6653" x="3148013" y="4814888"/>
          <p14:tracePt t="6669" x="3148013" y="4794250"/>
          <p14:tracePt t="6695" x="3148013" y="4773613"/>
          <p14:tracePt t="6794" x="3127375" y="4752975"/>
          <p14:tracePt t="6828" x="3127375" y="4732338"/>
          <p14:tracePt t="6835" x="3106738" y="4732338"/>
          <p14:tracePt t="6855" x="3086100" y="4732338"/>
          <p14:tracePt t="6921" x="3065463" y="4732338"/>
          <p14:tracePt t="7758" x="3086100" y="4732338"/>
          <p14:tracePt t="7759" x="3106738" y="4732338"/>
          <p14:tracePt t="7760" x="3106738" y="4711700"/>
          <p14:tracePt t="7761" x="3127375" y="4711700"/>
          <p14:tracePt t="7765" x="3148013" y="4711700"/>
          <p14:tracePt t="7767" x="3148013" y="4691063"/>
          <p14:tracePt t="7769" x="3168650" y="4691063"/>
          <p14:tracePt t="7770" x="3189288" y="4691063"/>
          <p14:tracePt t="7773" x="3209925" y="4691063"/>
          <p14:tracePt t="7775" x="3209925" y="4670425"/>
          <p14:tracePt t="7777" x="3228975" y="4670425"/>
          <p14:tracePt t="7779" x="3249613" y="4670425"/>
          <p14:tracePt t="7784" x="3270250" y="4670425"/>
          <p14:tracePt t="7784" x="3290888" y="4649788"/>
          <p14:tracePt t="7788" x="3311525" y="4649788"/>
          <p14:tracePt t="7793" x="3332163" y="4629150"/>
          <p14:tracePt t="7795" x="3352800" y="4629150"/>
          <p14:tracePt t="7797" x="3352800" y="4608513"/>
          <p14:tracePt t="7799" x="3373438" y="4608513"/>
          <p14:tracePt t="7805" x="3394075" y="4608513"/>
          <p14:tracePt t="7807" x="3394075" y="4587875"/>
          <p14:tracePt t="7810" x="3414713" y="4587875"/>
          <p14:tracePt t="7812" x="3435350" y="4587875"/>
          <p14:tracePt t="7813" x="3455988" y="4587875"/>
          <p14:tracePt t="7818" x="3476625" y="4587875"/>
          <p14:tracePt t="7819" x="3476625" y="4567238"/>
          <p14:tracePt t="7824" x="3497263" y="4567238"/>
          <p14:tracePt t="7826" x="3517900" y="4567238"/>
          <p14:tracePt t="7829" x="3538538" y="4567238"/>
          <p14:tracePt t="7832" x="3559175" y="4567238"/>
          <p14:tracePt t="7836" x="3579813" y="4567238"/>
          <p14:tracePt t="7841" x="3600450" y="4567238"/>
          <p14:tracePt t="7842" x="3621088" y="4567238"/>
          <p14:tracePt t="7847" x="3641725" y="4567238"/>
          <p14:tracePt t="7851" x="3662363" y="4567238"/>
          <p14:tracePt t="7854" x="3683000" y="4567238"/>
          <p14:tracePt t="7856" x="3703638" y="4567238"/>
          <p14:tracePt t="7859" x="3722688" y="4567238"/>
          <p14:tracePt t="7863" x="3743325" y="4567238"/>
          <p14:tracePt t="7864" x="3763963" y="4567238"/>
          <p14:tracePt t="7866" x="3784600" y="4567238"/>
          <p14:tracePt t="7868" x="3805238" y="4567238"/>
          <p14:tracePt t="7871" x="3825875" y="4567238"/>
          <p14:tracePt t="7873" x="3846513" y="4567238"/>
          <p14:tracePt t="7875" x="3867150" y="4567238"/>
          <p14:tracePt t="7877" x="3887788" y="4567238"/>
          <p14:tracePt t="7880" x="3908425" y="4567238"/>
          <p14:tracePt t="7882" x="3929063" y="4567238"/>
          <p14:tracePt t="7883" x="3949700" y="4587875"/>
          <p14:tracePt t="7886" x="3970338" y="4587875"/>
          <p14:tracePt t="7888" x="3990975" y="4587875"/>
          <p14:tracePt t="7889" x="4011613" y="4587875"/>
          <p14:tracePt t="7890" x="4032250" y="4587875"/>
          <p14:tracePt t="7892" x="4052888" y="4587875"/>
          <p14:tracePt t="7893" x="4052888" y="4608513"/>
          <p14:tracePt t="7894" x="4073525" y="4608513"/>
          <p14:tracePt t="7896" x="4094163" y="4608513"/>
          <p14:tracePt t="7902" x="4176713" y="4629150"/>
          <p14:tracePt t="7903" x="4197350" y="4629150"/>
          <p14:tracePt t="7904" x="4216400" y="4649788"/>
          <p14:tracePt t="7906" x="4237038" y="4649788"/>
          <p14:tracePt t="7907" x="4257675" y="4649788"/>
          <p14:tracePt t="7909" x="4278313" y="4649788"/>
          <p14:tracePt t="7910" x="4298950" y="4649788"/>
          <p14:tracePt t="7911" x="4298950" y="4670425"/>
          <p14:tracePt t="7912" x="4319588" y="4670425"/>
          <p14:tracePt t="7913" x="4340225" y="4670425"/>
          <p14:tracePt t="7915" x="4360863" y="4670425"/>
          <p14:tracePt t="7915" x="4381500" y="4691063"/>
          <p14:tracePt t="7916" x="4402138" y="4691063"/>
          <p14:tracePt t="7918" x="4422775" y="4691063"/>
          <p14:tracePt t="7919" x="4443413" y="4691063"/>
          <p14:tracePt t="7920" x="4464050" y="4691063"/>
          <p14:tracePt t="7922" x="4505325" y="4711700"/>
          <p14:tracePt t="7924" x="4525963" y="4711700"/>
          <p14:tracePt t="7926" x="4546600" y="4711700"/>
          <p14:tracePt t="7927" x="4587875" y="4711700"/>
          <p14:tracePt t="7929" x="4608513" y="4711700"/>
          <p14:tracePt t="7930" x="4629150" y="4711700"/>
          <p14:tracePt t="7931" x="4649788" y="4732338"/>
          <p14:tracePt t="7933" x="4670425" y="4732338"/>
          <p14:tracePt t="7934" x="4691063" y="4752975"/>
          <p14:tracePt t="7935" x="4710113" y="4752975"/>
          <p14:tracePt t="7937" x="4730750" y="4752975"/>
          <p14:tracePt t="7938" x="4751388" y="4752975"/>
          <p14:tracePt t="7939" x="4772025" y="4752975"/>
          <p14:tracePt t="7940" x="4792663" y="4752975"/>
          <p14:tracePt t="7942" x="4813300" y="4773613"/>
          <p14:tracePt t="7943" x="4833938" y="4773613"/>
          <p14:tracePt t="7945" x="4854575" y="4773613"/>
          <p14:tracePt t="7947" x="4875213" y="4773613"/>
          <p14:tracePt t="7949" x="4895850" y="4794250"/>
          <p14:tracePt t="7950" x="4916488" y="4794250"/>
          <p14:tracePt t="7953" x="4937125" y="4794250"/>
          <p14:tracePt t="7957" x="4957763" y="4794250"/>
          <p14:tracePt t="7957" x="4978400" y="4794250"/>
          <p14:tracePt t="7958" x="4999038" y="4794250"/>
          <p14:tracePt t="7959" x="4999038" y="4814888"/>
          <p14:tracePt t="7962" x="5019675" y="4814888"/>
          <p14:tracePt t="7969" x="5040313" y="4814888"/>
          <p14:tracePt t="8127" x="5040313" y="4835525"/>
          <p14:tracePt t="8155" x="5040313" y="4856163"/>
          <p14:tracePt t="8164" x="5040313" y="4876800"/>
          <p14:tracePt t="8173" x="5019675" y="4876800"/>
          <p14:tracePt t="8176" x="5019675" y="4895850"/>
          <p14:tracePt t="8185" x="5019675" y="4916488"/>
          <p14:tracePt t="8201" x="5019675" y="4937125"/>
          <p14:tracePt t="8210" x="4999038" y="4957763"/>
          <p14:tracePt t="8221" x="4999038" y="4978400"/>
          <p14:tracePt t="8223" x="4978400" y="4978400"/>
          <p14:tracePt t="8226" x="4978400" y="4999038"/>
          <p14:tracePt t="8232" x="4978400" y="5019675"/>
          <p14:tracePt t="8240" x="4978400" y="5040313"/>
          <p14:tracePt t="8249" x="4978400" y="5060950"/>
          <p14:tracePt t="8253" x="4957763" y="5081588"/>
          <p14:tracePt t="8257" x="4957763" y="5102225"/>
          <p14:tracePt t="8267" x="4957763" y="5122863"/>
          <p14:tracePt t="8276" x="4937125" y="5122863"/>
          <p14:tracePt t="8277" x="4937125" y="5143500"/>
          <p14:tracePt t="8283" x="4937125" y="5164138"/>
          <p14:tracePt t="8293" x="4937125" y="5184775"/>
          <p14:tracePt t="8300" x="4937125" y="5205413"/>
          <p14:tracePt t="8307" x="4916488" y="5205413"/>
          <p14:tracePt t="8309" x="4916488" y="5226050"/>
          <p14:tracePt t="8312" x="4916488" y="5246688"/>
          <p14:tracePt t="8318" x="4895850" y="5246688"/>
          <p14:tracePt t="8321" x="4895850" y="5267325"/>
          <p14:tracePt t="8330" x="4895850" y="5287963"/>
          <p14:tracePt t="8340" x="4875213" y="5287963"/>
          <p14:tracePt t="8342" x="4875213" y="5308600"/>
          <p14:tracePt t="8353" x="4875213" y="5329238"/>
          <p14:tracePt t="8371" x="4854575" y="5329238"/>
          <p14:tracePt t="8394" x="4854575" y="5349875"/>
          <p14:tracePt t="8456" x="4833938" y="5349875"/>
          <p14:tracePt t="8488" x="4813300" y="5349875"/>
          <p14:tracePt t="8508" x="4792663" y="5349875"/>
          <p14:tracePt t="8517" x="4792663" y="5370513"/>
          <p14:tracePt t="8520" x="4772025" y="5370513"/>
          <p14:tracePt t="8527" x="4751388" y="5370513"/>
          <p14:tracePt t="8533" x="4730750" y="5370513"/>
          <p14:tracePt t="8536" x="4710113" y="5391150"/>
          <p14:tracePt t="8540" x="4691063" y="5391150"/>
          <p14:tracePt t="8541" x="4691063" y="5410200"/>
          <p14:tracePt t="8545" x="4670425" y="5410200"/>
          <p14:tracePt t="8548" x="4649788" y="5410200"/>
          <p14:tracePt t="8549" x="4649788" y="5430838"/>
          <p14:tracePt t="8551" x="4629150" y="5430838"/>
          <p14:tracePt t="8554" x="4608513" y="5430838"/>
          <p14:tracePt t="8557" x="4587875" y="5451475"/>
          <p14:tracePt t="8559" x="4567238" y="5451475"/>
          <p14:tracePt t="8560" x="4546600" y="5451475"/>
          <p14:tracePt t="8561" x="4546600" y="5472113"/>
          <p14:tracePt t="8563" x="4525963" y="5472113"/>
          <p14:tracePt t="8565" x="4505325" y="5472113"/>
          <p14:tracePt t="8566" x="4505325" y="5492750"/>
          <p14:tracePt t="8569" x="4484688" y="5513388"/>
          <p14:tracePt t="8570" x="4464050" y="5513388"/>
          <p14:tracePt t="8572" x="4443413" y="5513388"/>
          <p14:tracePt t="8574" x="4443413" y="5534025"/>
          <p14:tracePt t="8575" x="4422775" y="5534025"/>
          <p14:tracePt t="8578" x="4402138" y="5554663"/>
          <p14:tracePt t="8579" x="4381500" y="5554663"/>
          <p14:tracePt t="8582" x="4360863" y="5554663"/>
          <p14:tracePt t="8583" x="4360863" y="5575300"/>
          <p14:tracePt t="8584" x="4340225" y="5595938"/>
          <p14:tracePt t="8586" x="4319588" y="5595938"/>
          <p14:tracePt t="8587" x="4298950" y="5595938"/>
          <p14:tracePt t="8589" x="4278313" y="5616575"/>
          <p14:tracePt t="8593" x="4237038" y="5637213"/>
          <p14:tracePt t="8596" x="4216400" y="5637213"/>
          <p14:tracePt t="8596" x="4216400" y="5657850"/>
          <p14:tracePt t="8597" x="4197350" y="5657850"/>
          <p14:tracePt t="8600" x="4176713" y="5678488"/>
          <p14:tracePt t="8602" x="4156075" y="5678488"/>
          <p14:tracePt t="8603" x="4135438" y="5678488"/>
          <p14:tracePt t="8605" x="4114800" y="5699125"/>
          <p14:tracePt t="8607" x="4094163" y="5699125"/>
          <p14:tracePt t="8610" x="4073525" y="5719763"/>
          <p14:tracePt t="8611" x="4052888" y="5719763"/>
          <p14:tracePt t="8614" x="4032250" y="5740400"/>
          <p14:tracePt t="8617" x="4011613" y="5761038"/>
          <p14:tracePt t="8619" x="3990975" y="5761038"/>
          <p14:tracePt t="8623" x="3970338" y="5781675"/>
          <p14:tracePt t="8623" x="3949700" y="5781675"/>
          <p14:tracePt t="8626" x="3929063" y="5781675"/>
          <p14:tracePt t="8628" x="3929063" y="5802313"/>
          <p14:tracePt t="8629" x="3908425" y="5802313"/>
          <p14:tracePt t="8631" x="3887788" y="5802313"/>
          <p14:tracePt t="8637" x="3867150" y="5822950"/>
          <p14:tracePt t="8638" x="3846513" y="5822950"/>
          <p14:tracePt t="8639" x="3846513" y="5843588"/>
          <p14:tracePt t="8640" x="3825875" y="5843588"/>
          <p14:tracePt t="8642" x="3805238" y="5843588"/>
          <p14:tracePt t="8646" x="3784600" y="5843588"/>
          <p14:tracePt t="8650" x="3763963" y="5864225"/>
          <p14:tracePt t="8654" x="3743325" y="5864225"/>
          <p14:tracePt t="8656" x="3722688" y="5864225"/>
          <p14:tracePt t="8658" x="3722688" y="5884863"/>
          <p14:tracePt t="8660" x="3703638" y="5884863"/>
          <p14:tracePt t="8663" x="3683000" y="5884863"/>
          <p14:tracePt t="8665" x="3662363" y="5884863"/>
          <p14:tracePt t="8666" x="3641725" y="5905500"/>
          <p14:tracePt t="8669" x="3621088" y="5905500"/>
          <p14:tracePt t="8670" x="3621088" y="5924550"/>
          <p14:tracePt t="8671" x="3600450" y="5924550"/>
          <p14:tracePt t="8674" x="3579813" y="5924550"/>
          <p14:tracePt t="8676" x="3559175" y="5924550"/>
          <p14:tracePt t="8677" x="3538538" y="5945188"/>
          <p14:tracePt t="8679" x="3517900" y="5945188"/>
          <p14:tracePt t="8681" x="3497263" y="5945188"/>
          <p14:tracePt t="8683" x="3476625" y="5945188"/>
          <p14:tracePt t="8685" x="3455988" y="5945188"/>
          <p14:tracePt t="8686" x="3455988" y="5965825"/>
          <p14:tracePt t="8687" x="3435350" y="5965825"/>
          <p14:tracePt t="8689" x="3414713" y="5965825"/>
          <p14:tracePt t="8690" x="3414713" y="5986463"/>
          <p14:tracePt t="8691" x="3394075" y="5986463"/>
          <p14:tracePt t="8692" x="3373438" y="6007100"/>
          <p14:tracePt t="8694" x="3352800" y="6007100"/>
          <p14:tracePt t="8696" x="3332163" y="6007100"/>
          <p14:tracePt t="8697" x="3332163" y="6027738"/>
          <p14:tracePt t="8698" x="3311525" y="6027738"/>
          <p14:tracePt t="8699" x="3290888" y="6027738"/>
          <p14:tracePt t="8700" x="3290888" y="6048375"/>
          <p14:tracePt t="8702" x="3270250" y="6048375"/>
          <p14:tracePt t="8702" x="3249613" y="6069013"/>
          <p14:tracePt t="8703" x="3228975" y="6089650"/>
          <p14:tracePt t="8705" x="3209925" y="6089650"/>
          <p14:tracePt t="8706" x="3189288" y="6110288"/>
          <p14:tracePt t="8708" x="3168650" y="6110288"/>
          <p14:tracePt t="8709" x="3148013" y="6130925"/>
          <p14:tracePt t="8710" x="3148013" y="6151563"/>
          <p14:tracePt t="8711" x="3127375" y="6151563"/>
          <p14:tracePt t="8712" x="3127375" y="6172200"/>
          <p14:tracePt t="8713" x="3106738" y="6172200"/>
          <p14:tracePt t="8714" x="3106738" y="6192838"/>
          <p14:tracePt t="8717" x="3065463" y="6213475"/>
          <p14:tracePt t="8717" x="3044825" y="6234113"/>
          <p14:tracePt t="8719" x="3024188" y="6254750"/>
          <p14:tracePt t="8720" x="3003550" y="6254750"/>
          <p14:tracePt t="8722" x="3003550" y="6275388"/>
          <p14:tracePt t="8723" x="2982913" y="6275388"/>
          <p14:tracePt t="9097" x="2982913" y="6254750"/>
          <p14:tracePt t="9105" x="2982913" y="6234113"/>
          <p14:tracePt t="9108" x="2982913" y="6213475"/>
          <p14:tracePt t="9119" x="2982913" y="6192838"/>
          <p14:tracePt t="9170" x="2982913" y="6172200"/>
          <p14:tracePt t="9183" x="2982913" y="6151563"/>
          <p14:tracePt t="9187" x="3003550" y="6151563"/>
          <p14:tracePt t="9188" x="3003550" y="6130925"/>
          <p14:tracePt t="9190" x="3024188" y="6130925"/>
          <p14:tracePt t="9198" x="3044825" y="6130925"/>
          <p14:tracePt t="9199" x="3044825" y="6110288"/>
          <p14:tracePt t="9204" x="3065463" y="6110288"/>
          <p14:tracePt t="9209" x="3086100" y="6089650"/>
          <p14:tracePt t="9211" x="3106738" y="6089650"/>
          <p14:tracePt t="9214" x="3127375" y="6089650"/>
          <p14:tracePt t="9218" x="3148013" y="6089650"/>
          <p14:tracePt t="9220" x="3148013" y="6069013"/>
          <p14:tracePt t="9224" x="3189288" y="6069013"/>
          <p14:tracePt t="9226" x="3209925" y="6069013"/>
          <p14:tracePt t="9229" x="3228975" y="6069013"/>
          <p14:tracePt t="9232" x="3249613" y="6069013"/>
          <p14:tracePt t="9233" x="3270250" y="6048375"/>
          <p14:tracePt t="9236" x="3290888" y="6048375"/>
          <p14:tracePt t="9238" x="3311525" y="6048375"/>
          <p14:tracePt t="9240" x="3332163" y="6048375"/>
          <p14:tracePt t="9241" x="3352800" y="6048375"/>
          <p14:tracePt t="9243" x="3373438" y="6048375"/>
          <p14:tracePt t="9246" x="3394075" y="6048375"/>
          <p14:tracePt t="9248" x="3414713" y="6048375"/>
          <p14:tracePt t="9249" x="3435350" y="6048375"/>
          <p14:tracePt t="9251" x="3455988" y="6048375"/>
          <p14:tracePt t="9252" x="3476625" y="6048375"/>
          <p14:tracePt t="9253" x="3497263" y="6048375"/>
          <p14:tracePt t="9255" x="3517900" y="6048375"/>
          <p14:tracePt t="9257" x="3538538" y="6048375"/>
          <p14:tracePt t="9259" x="3559175" y="6048375"/>
          <p14:tracePt t="9262" x="3579813" y="6048375"/>
          <p14:tracePt t="9262" x="3600450" y="6048375"/>
          <p14:tracePt t="9264" x="3621088" y="6048375"/>
          <p14:tracePt t="9265" x="3641725" y="6048375"/>
          <p14:tracePt t="9266" x="3662363" y="6048375"/>
          <p14:tracePt t="9268" x="3683000" y="6027738"/>
          <p14:tracePt t="9269" x="3703638" y="6027738"/>
          <p14:tracePt t="9271" x="3722688" y="6027738"/>
          <p14:tracePt t="9272" x="3743325" y="6027738"/>
          <p14:tracePt t="9275" x="3763963" y="6027738"/>
          <p14:tracePt t="9275" x="3784600" y="6027738"/>
          <p14:tracePt t="9276" x="3805238" y="6027738"/>
          <p14:tracePt t="9277" x="3825875" y="6027738"/>
          <p14:tracePt t="9278" x="3846513" y="6027738"/>
          <p14:tracePt t="9279" x="3867150" y="6027738"/>
          <p14:tracePt t="9281" x="3887788" y="6027738"/>
          <p14:tracePt t="9282" x="3908425" y="6027738"/>
          <p14:tracePt t="9283" x="3929063" y="6027738"/>
          <p14:tracePt t="9284" x="3929063" y="6007100"/>
          <p14:tracePt t="9285" x="3949700" y="6007100"/>
          <p14:tracePt t="9286" x="3970338" y="6007100"/>
          <p14:tracePt t="9288" x="4011613" y="6007100"/>
          <p14:tracePt t="9289" x="4032250" y="6007100"/>
          <p14:tracePt t="9291" x="4052888" y="6007100"/>
          <p14:tracePt t="9292" x="4073525" y="5986463"/>
          <p14:tracePt t="9293" x="4094163" y="5986463"/>
          <p14:tracePt t="9296" x="4135438" y="5986463"/>
          <p14:tracePt t="9298" x="4156075" y="5986463"/>
          <p14:tracePt t="9299" x="4176713" y="5986463"/>
          <p14:tracePt t="9300" x="4197350" y="5986463"/>
          <p14:tracePt t="9304" x="4257675" y="5986463"/>
          <p14:tracePt t="9305" x="4278313" y="5986463"/>
          <p14:tracePt t="9306" x="4298950" y="5986463"/>
          <p14:tracePt t="9307" x="4319588" y="5986463"/>
          <p14:tracePt t="9308" x="4340225" y="5986463"/>
          <p14:tracePt t="9310" x="4360863" y="5986463"/>
          <p14:tracePt t="9311" x="4381500" y="5986463"/>
          <p14:tracePt t="9312" x="4402138" y="5965825"/>
          <p14:tracePt t="9313" x="4422775" y="5965825"/>
          <p14:tracePt t="9315" x="4464050" y="5965825"/>
          <p14:tracePt t="9316" x="4484688" y="5965825"/>
          <p14:tracePt t="9318" x="4525963" y="5965825"/>
          <p14:tracePt t="9320" x="4546600" y="5965825"/>
          <p14:tracePt t="9321" x="4567238" y="5965825"/>
          <p14:tracePt t="9322" x="4587875" y="5965825"/>
          <p14:tracePt t="9323" x="4608513" y="5965825"/>
          <p14:tracePt t="9324" x="4629150" y="5965825"/>
          <p14:tracePt t="9325" x="4649788" y="5965825"/>
          <p14:tracePt t="9327" x="4670425" y="5965825"/>
          <p14:tracePt t="9328" x="4710113" y="5965825"/>
          <p14:tracePt t="9329" x="4730750" y="5945188"/>
          <p14:tracePt t="9330" x="4751388" y="5945188"/>
          <p14:tracePt t="9331" x="4772025" y="5945188"/>
          <p14:tracePt t="9333" x="4813300" y="5945188"/>
          <p14:tracePt t="9335" x="4833938" y="5945188"/>
          <p14:tracePt t="9336" x="4854575" y="5924550"/>
          <p14:tracePt t="9337" x="4875213" y="5924550"/>
          <p14:tracePt t="9338" x="4895850" y="5924550"/>
          <p14:tracePt t="9339" x="4916488" y="5924550"/>
          <p14:tracePt t="9340" x="4937125" y="5924550"/>
          <p14:tracePt t="9342" x="4957763" y="5924550"/>
          <p14:tracePt t="9342" x="4978400" y="5924550"/>
          <p14:tracePt t="9343" x="4999038" y="5924550"/>
          <p14:tracePt t="9344" x="5019675" y="5924550"/>
          <p14:tracePt t="9345" x="5019675" y="5905500"/>
          <p14:tracePt t="9346" x="5040313" y="5905500"/>
          <p14:tracePt t="9347" x="5060950" y="5905500"/>
          <p14:tracePt t="9348" x="5081588" y="5905500"/>
          <p14:tracePt t="9349" x="5102225" y="5905500"/>
          <p14:tracePt t="9350" x="5122863" y="5905500"/>
          <p14:tracePt t="9352" x="5143500" y="5884863"/>
          <p14:tracePt t="9353" x="5164138" y="5884863"/>
          <p14:tracePt t="9355" x="5184775" y="5884863"/>
          <p14:tracePt t="9355" x="5203825" y="5884863"/>
          <p14:tracePt t="9357" x="5224463" y="5864225"/>
          <p14:tracePt t="9358" x="5245100" y="5864225"/>
          <p14:tracePt t="9359" x="5265738" y="5864225"/>
          <p14:tracePt t="9361" x="5286375" y="5864225"/>
          <p14:tracePt t="9363" x="5307013" y="5864225"/>
          <p14:tracePt t="9364" x="5327650" y="5843588"/>
          <p14:tracePt t="9366" x="5348288" y="5843588"/>
          <p14:tracePt t="9367" x="5368925" y="5843588"/>
          <p14:tracePt t="9368" x="5389563" y="5843588"/>
          <p14:tracePt t="9370" x="5410200" y="5843588"/>
          <p14:tracePt t="9371" x="5410200" y="5822950"/>
          <p14:tracePt t="9372" x="5430838" y="5822950"/>
          <p14:tracePt t="9375" x="5451475" y="5822950"/>
          <p14:tracePt t="9379" x="5472113" y="5822950"/>
          <p14:tracePt t="9382" x="5492750" y="5822950"/>
          <p14:tracePt t="9383" x="5492750" y="5802313"/>
          <p14:tracePt t="9385" x="5513388" y="5802313"/>
          <p14:tracePt t="9397" x="5513388" y="5781675"/>
          <p14:tracePt t="9446" x="5534025" y="5781675"/>
          <p14:tracePt t="9448" x="5534025" y="5761038"/>
          <p14:tracePt t="9456" x="5534025" y="5740400"/>
          <p14:tracePt t="9462" x="5534025" y="5719763"/>
          <p14:tracePt t="9464" x="5534025" y="5699125"/>
          <p14:tracePt t="9471" x="5534025" y="5678488"/>
          <p14:tracePt t="9472" x="5554663" y="5678488"/>
          <p14:tracePt t="9477" x="5554663" y="5657850"/>
          <p14:tracePt t="9479" x="5554663" y="5637213"/>
          <p14:tracePt t="9483" x="5554663" y="5616575"/>
          <p14:tracePt t="10100" x="5534025" y="5595938"/>
          <p14:tracePt t="10101" x="5513388" y="5595938"/>
          <p14:tracePt t="10102" x="5472113" y="5575300"/>
          <p14:tracePt t="10103" x="5430838" y="5554663"/>
          <p14:tracePt t="10104" x="5368925" y="5534025"/>
          <p14:tracePt t="10104" x="5307013" y="5534025"/>
          <p14:tracePt t="10105" x="5245100" y="5513388"/>
          <p14:tracePt t="10106" x="5184775" y="5472113"/>
          <p14:tracePt t="10107" x="5122863" y="5472113"/>
          <p14:tracePt t="10108" x="5060950" y="5430838"/>
          <p14:tracePt t="10109" x="4978400" y="5391150"/>
          <p14:tracePt t="10110" x="4916488" y="5370513"/>
          <p14:tracePt t="10111" x="4854575" y="5349875"/>
          <p14:tracePt t="10112" x="4792663" y="5308600"/>
          <p14:tracePt t="10113" x="4730750" y="5287963"/>
          <p14:tracePt t="10115" x="4670425" y="5246688"/>
          <p14:tracePt t="10116" x="4608513" y="5226050"/>
          <p14:tracePt t="10116" x="4567238" y="5205413"/>
          <p14:tracePt t="10117" x="4525963" y="5164138"/>
          <p14:tracePt t="10118" x="4464050" y="5143500"/>
          <p14:tracePt t="10119" x="4422775" y="5102225"/>
          <p14:tracePt t="10120" x="4381500" y="5081588"/>
          <p14:tracePt t="10121" x="4340225" y="5060950"/>
          <p14:tracePt t="10122" x="4278313" y="5040313"/>
          <p14:tracePt t="10123" x="4257675" y="5019675"/>
          <p14:tracePt t="10124" x="4237038" y="4999038"/>
          <p14:tracePt t="10125" x="4197350" y="4978400"/>
          <p14:tracePt t="10126" x="4176713" y="4957763"/>
          <p14:tracePt t="10127" x="4156075" y="4937125"/>
          <p14:tracePt t="10128" x="4114800" y="4937125"/>
          <p14:tracePt t="10130" x="4094163" y="4916488"/>
          <p14:tracePt t="10131" x="4073525" y="4916488"/>
          <p14:tracePt t="10132" x="4052888" y="4895850"/>
          <p14:tracePt t="10133" x="4032250" y="4876800"/>
          <p14:tracePt t="10134" x="4011613" y="4876800"/>
          <p14:tracePt t="10136" x="3990975" y="4856163"/>
          <p14:tracePt t="10137" x="3970338" y="4856163"/>
          <p14:tracePt t="10140" x="3949700" y="4835525"/>
          <p14:tracePt t="10144" x="3929063" y="4835525"/>
          <p14:tracePt t="10478" x="3929063" y="4856163"/>
          <p14:tracePt t="10481" x="3949700" y="4856163"/>
          <p14:tracePt t="10484" x="3970338" y="4856163"/>
          <p14:tracePt t="10485" x="3990975" y="4876800"/>
          <p14:tracePt t="10490" x="4011613" y="4876800"/>
          <p14:tracePt t="10492" x="4032250" y="4895850"/>
          <p14:tracePt t="10494" x="4073525" y="4895850"/>
          <p14:tracePt t="10494" x="4073525" y="4916488"/>
          <p14:tracePt t="10496" x="4094163" y="4916488"/>
          <p14:tracePt t="10497" x="4094163" y="4937125"/>
          <p14:tracePt t="10499" x="4114800" y="4937125"/>
          <p14:tracePt t="10502" x="4135438" y="4937125"/>
          <p14:tracePt t="10503" x="4135438" y="4957763"/>
          <p14:tracePt t="10505" x="4156075" y="4957763"/>
          <p14:tracePt t="10507" x="4176713" y="4978400"/>
          <p14:tracePt t="10510" x="4197350" y="4978400"/>
          <p14:tracePt t="10514" x="4197350" y="4999038"/>
          <p14:tracePt t="10517" x="4216400" y="4999038"/>
          <p14:tracePt t="10520" x="4216400" y="5019675"/>
          <p14:tracePt t="10581" x="4216400" y="5040313"/>
          <p14:tracePt t="10591" x="4216400" y="5060950"/>
          <p14:tracePt t="10605" x="4216400" y="5081588"/>
          <p14:tracePt t="10608" x="4216400" y="5102225"/>
          <p14:tracePt t="10631" x="4216400" y="5122863"/>
          <p14:tracePt t="10639" x="4237038" y="5122863"/>
          <p14:tracePt t="10653" x="4257675" y="5122863"/>
          <p14:tracePt t="10654" x="4257675" y="5143500"/>
          <p14:tracePt t="10665" x="4278313" y="5143500"/>
          <p14:tracePt t="10670" x="4278313" y="5164138"/>
          <p14:tracePt t="10673" x="4298950" y="5164138"/>
          <p14:tracePt t="10678" x="4298950" y="5184775"/>
          <p14:tracePt t="10679" x="4319588" y="5184775"/>
          <p14:tracePt t="10682" x="4340225" y="5184775"/>
          <p14:tracePt t="10686" x="4360863" y="5184775"/>
          <p14:tracePt t="10689" x="4360863" y="5205413"/>
          <p14:tracePt t="10690" x="4381500" y="5205413"/>
          <p14:tracePt t="10692" x="4402138" y="5205413"/>
          <p14:tracePt t="10694" x="4422775" y="5205413"/>
          <p14:tracePt t="10697" x="4443413" y="5205413"/>
          <p14:tracePt t="10698" x="4443413" y="5226050"/>
          <p14:tracePt t="10699" x="4464050" y="5226050"/>
          <p14:tracePt t="10702" x="4484688" y="5226050"/>
          <p14:tracePt t="10703" x="4505325" y="5226050"/>
          <p14:tracePt t="10705" x="4525963" y="5226050"/>
          <p14:tracePt t="10707" x="4546600" y="5246688"/>
          <p14:tracePt t="10709" x="4567238" y="5246688"/>
          <p14:tracePt t="10710" x="4587875" y="5246688"/>
          <p14:tracePt t="10711" x="4608513" y="5246688"/>
          <p14:tracePt t="10712" x="4608513" y="5267325"/>
          <p14:tracePt t="10713" x="4629150" y="5267325"/>
          <p14:tracePt t="10715" x="4649788" y="5267325"/>
          <p14:tracePt t="10716" x="4670425" y="5267325"/>
          <p14:tracePt t="10717" x="4691063" y="5267325"/>
          <p14:tracePt t="10719" x="4710113" y="5267325"/>
          <p14:tracePt t="10720" x="4730750" y="5267325"/>
          <p14:tracePt t="10721" x="4751388" y="5267325"/>
          <p14:tracePt t="10722" x="4772025" y="5287963"/>
          <p14:tracePt t="10723" x="4792663" y="5287963"/>
          <p14:tracePt t="10725" x="4813300" y="5287963"/>
          <p14:tracePt t="10726" x="4833938" y="5287963"/>
          <p14:tracePt t="10727" x="4854575" y="5287963"/>
          <p14:tracePt t="10728" x="4875213" y="5287963"/>
          <p14:tracePt t="10730" x="4916488" y="5287963"/>
          <p14:tracePt t="10732" x="4937125" y="5287963"/>
          <p14:tracePt t="10733" x="4957763" y="5287963"/>
          <p14:tracePt t="10734" x="4978400" y="5287963"/>
          <p14:tracePt t="10735" x="4999038" y="5287963"/>
          <p14:tracePt t="10736" x="5019675" y="5308600"/>
          <p14:tracePt t="10737" x="5040313" y="5308600"/>
          <p14:tracePt t="10738" x="5060950" y="5308600"/>
          <p14:tracePt t="10740" x="5102225" y="5308600"/>
          <p14:tracePt t="10744" x="5143500" y="5308600"/>
          <p14:tracePt t="10744" x="5164138" y="5308600"/>
          <p14:tracePt t="10745" x="5184775" y="5308600"/>
          <p14:tracePt t="10746" x="5203825" y="5308600"/>
          <p14:tracePt t="10747" x="5224463" y="5308600"/>
          <p14:tracePt t="10748" x="5245100" y="5329238"/>
          <p14:tracePt t="10749" x="5265738" y="5329238"/>
          <p14:tracePt t="10750" x="5286375" y="5329238"/>
          <p14:tracePt t="10752" x="5307013" y="5329238"/>
          <p14:tracePt t="10753" x="5327650" y="5329238"/>
          <p14:tracePt t="10754" x="5348288" y="5329238"/>
          <p14:tracePt t="10756" x="5368925" y="5329238"/>
          <p14:tracePt t="10757" x="5410200" y="5329238"/>
          <p14:tracePt t="10759" x="5430838" y="5329238"/>
          <p14:tracePt t="10760" x="5451475" y="5329238"/>
          <p14:tracePt t="10762" x="5472113" y="5329238"/>
          <p14:tracePt t="10762" x="5492750" y="5329238"/>
          <p14:tracePt t="10764" x="5513388" y="5329238"/>
          <p14:tracePt t="10765" x="5534025" y="5329238"/>
          <p14:tracePt t="10766" x="5554663" y="5329238"/>
          <p14:tracePt t="10768" x="5575300" y="5329238"/>
          <p14:tracePt t="10770" x="5616575" y="5329238"/>
          <p14:tracePt t="10771" x="5637213" y="5329238"/>
          <p14:tracePt t="10772" x="5657850" y="5329238"/>
          <p14:tracePt t="10773" x="5678488" y="5329238"/>
          <p14:tracePt t="10775" x="5697538" y="5329238"/>
          <p14:tracePt t="10776" x="5718175" y="5329238"/>
          <p14:tracePt t="10777" x="5738813" y="5329238"/>
          <p14:tracePt t="10780" x="5759450" y="5329238"/>
          <p14:tracePt t="10782" x="5780088" y="5349875"/>
          <p14:tracePt t="10783" x="5800725" y="5349875"/>
          <p14:tracePt t="10785" x="5821363" y="5349875"/>
          <p14:tracePt t="10786" x="5842000" y="5349875"/>
          <p14:tracePt t="10787" x="5862638" y="5349875"/>
          <p14:tracePt t="10788" x="5883275" y="5349875"/>
          <p14:tracePt t="10790" x="5924550" y="5349875"/>
          <p14:tracePt t="10792" x="5945188" y="5349875"/>
          <p14:tracePt t="10794" x="5965825" y="5349875"/>
          <p14:tracePt t="10795" x="5986463" y="5349875"/>
          <p14:tracePt t="10796" x="6007100" y="5349875"/>
          <p14:tracePt t="10798" x="6027738" y="5349875"/>
          <p14:tracePt t="10799" x="6069013" y="5349875"/>
          <p14:tracePt t="10801" x="6089650" y="5349875"/>
          <p14:tracePt t="10803" x="6110288" y="5349875"/>
          <p14:tracePt t="10804" x="6130925" y="5349875"/>
          <p14:tracePt t="10805" x="6151563" y="5349875"/>
          <p14:tracePt t="10807" x="6172200" y="5349875"/>
          <p14:tracePt t="10808" x="6191250" y="5349875"/>
          <p14:tracePt t="10809" x="6211888" y="5349875"/>
          <p14:tracePt t="10811" x="6232525" y="5349875"/>
          <p14:tracePt t="10812" x="6273800" y="5349875"/>
          <p14:tracePt t="10814" x="6294438" y="5349875"/>
          <p14:tracePt t="10816" x="6335713" y="5349875"/>
          <p14:tracePt t="10818" x="6356350" y="5349875"/>
          <p14:tracePt t="10819" x="6376988" y="5349875"/>
          <p14:tracePt t="10820" x="6397625" y="5349875"/>
          <p14:tracePt t="10822" x="6418263" y="5370513"/>
          <p14:tracePt t="10823" x="6438900" y="5370513"/>
          <p14:tracePt t="10825" x="6480175" y="5370513"/>
          <p14:tracePt t="10827" x="6500813" y="5370513"/>
          <p14:tracePt t="10829" x="6521450" y="5370513"/>
          <p14:tracePt t="10831" x="6542088" y="5370513"/>
          <p14:tracePt t="10832" x="6562725" y="5370513"/>
          <p14:tracePt t="10837" x="6624638" y="5391150"/>
          <p14:tracePt t="10838" x="6645275" y="5391150"/>
          <p14:tracePt t="10840" x="6665913" y="5391150"/>
          <p14:tracePt t="10842" x="6684963" y="5391150"/>
          <p14:tracePt t="10843" x="6705600" y="5391150"/>
          <p14:tracePt t="10845" x="6726238" y="5391150"/>
          <p14:tracePt t="10847" x="6746875" y="5391150"/>
          <p14:tracePt t="10848" x="6767513" y="5391150"/>
          <p14:tracePt t="10850" x="6788150" y="5391150"/>
          <p14:tracePt t="10852" x="6808788" y="5391150"/>
          <p14:tracePt t="10855" x="6829425" y="5410200"/>
          <p14:tracePt t="10857" x="6850063" y="5410200"/>
          <p14:tracePt t="10858" x="6870700" y="5410200"/>
          <p14:tracePt t="10860" x="6891338" y="5410200"/>
          <p14:tracePt t="10863" x="6911975" y="5410200"/>
          <p14:tracePt t="10866" x="6932613" y="5410200"/>
          <p14:tracePt t="10867" x="6953250" y="5410200"/>
          <p14:tracePt t="10869" x="6973888" y="5410200"/>
          <p14:tracePt t="10872" x="6994525" y="5410200"/>
          <p14:tracePt t="10875" x="7015163" y="5410200"/>
          <p14:tracePt t="10876" x="7035800" y="5410200"/>
          <p14:tracePt t="10877" x="7035800" y="5430838"/>
          <p14:tracePt t="10878" x="7056438" y="5430838"/>
          <p14:tracePt t="10881" x="7077075" y="5430838"/>
          <p14:tracePt t="10883" x="7097713" y="5430838"/>
          <p14:tracePt t="10885" x="7118350" y="5430838"/>
          <p14:tracePt t="10887" x="7138988" y="5430838"/>
          <p14:tracePt t="10890" x="7159625" y="5430838"/>
          <p14:tracePt t="10892" x="7178675" y="5430838"/>
          <p14:tracePt t="10895" x="7199313" y="5430838"/>
          <p14:tracePt t="10897" x="7219950" y="5430838"/>
          <p14:tracePt t="10900" x="7240588" y="5430838"/>
          <p14:tracePt t="10903" x="7261225" y="5430838"/>
          <p14:tracePt t="10906" x="7281863" y="5430838"/>
          <p14:tracePt t="10908" x="7302500" y="5430838"/>
          <p14:tracePt t="10918" x="7343775" y="5430838"/>
          <p14:tracePt t="10922" x="7364413" y="5430838"/>
          <p14:tracePt t="10923" x="7385050" y="5430838"/>
          <p14:tracePt t="10926" x="7405688" y="5430838"/>
          <p14:tracePt t="10930" x="7426325" y="5430838"/>
          <p14:tracePt t="10931" x="7446963" y="5430838"/>
          <p14:tracePt t="10935" x="7467600" y="5430838"/>
          <p14:tracePt t="10940" x="7488238" y="5430838"/>
          <p14:tracePt t="10945" x="7508875" y="5430838"/>
          <p14:tracePt t="10951" x="7529513" y="5430838"/>
          <p14:tracePt t="10953" x="7550150" y="5430838"/>
          <p14:tracePt t="10961" x="7570788" y="5430838"/>
          <p14:tracePt t="10978" x="7591425" y="5430838"/>
          <p14:tracePt t="10998" x="7612063" y="5430838"/>
          <p14:tracePt t="11003" x="7632700" y="5430838"/>
          <p14:tracePt t="11010" x="7653338" y="5430838"/>
          <p14:tracePt t="11016" x="7672388" y="5430838"/>
          <p14:tracePt t="11022" x="7693025" y="5430838"/>
          <p14:tracePt t="11023" x="7693025" y="5410200"/>
          <p14:tracePt t="11024" x="7713663" y="5410200"/>
          <p14:tracePt t="11028" x="7734300" y="5410200"/>
          <p14:tracePt t="11032" x="7754938" y="5410200"/>
          <p14:tracePt t="11036" x="7775575" y="5391150"/>
          <p14:tracePt t="11038" x="7796213" y="5391150"/>
          <p14:tracePt t="11041" x="7816850" y="5391150"/>
          <p14:tracePt t="11042" x="7816850" y="5370513"/>
          <p14:tracePt t="11046" x="7837488" y="5370513"/>
          <p14:tracePt t="11051" x="7858125" y="5370513"/>
          <p14:tracePt t="11053" x="7878763" y="5370513"/>
          <p14:tracePt t="11055" x="7878763" y="5349875"/>
          <p14:tracePt t="11058" x="7899400" y="5349875"/>
          <p14:tracePt t="11065" x="7920038" y="5349875"/>
          <p14:tracePt t="11072" x="7920038" y="5329238"/>
          <p14:tracePt t="11075" x="7940675" y="5329238"/>
          <p14:tracePt t="11080" x="7961313" y="5329238"/>
          <p14:tracePt t="11580" x="7981950" y="5329238"/>
          <p14:tracePt t="11663" x="8002588" y="5329238"/>
          <p14:tracePt t="11676" x="8023225" y="5329238"/>
          <p14:tracePt t="11680" x="8043863" y="5329238"/>
          <p14:tracePt t="11691" x="8064500" y="5329238"/>
          <p14:tracePt t="11699" x="8085138" y="5329238"/>
          <p14:tracePt t="11709" x="8105775" y="5329238"/>
          <p14:tracePt t="11721" x="8126413" y="5329238"/>
          <p14:tracePt t="11729" x="8147050" y="5329238"/>
          <p14:tracePt t="11743" x="8166100" y="5329238"/>
          <p14:tracePt t="11755" x="8186738" y="5329238"/>
          <p14:tracePt t="11767" x="8207375" y="5329238"/>
          <p14:tracePt t="11773" x="8228013" y="5329238"/>
          <p14:tracePt t="11782" x="8228013" y="5308600"/>
          <p14:tracePt t="11784" x="8248650" y="5308600"/>
          <p14:tracePt t="11797" x="8269288" y="5308600"/>
          <p14:tracePt t="11818" x="8289925" y="5308600"/>
          <p14:tracePt t="11825" x="8310563" y="5287963"/>
          <p14:tracePt t="11837" x="8331200" y="5287963"/>
          <p14:tracePt t="11868" x="8351838" y="5287963"/>
          <p14:tracePt t="11881" x="8351838" y="5267325"/>
          <p14:tracePt t="11920" x="8372475" y="5267325"/>
          <p14:tracePt t="12007" x="8393113" y="5267325"/>
          <p14:tracePt t="12203" x="8372475" y="5267325"/>
          <p14:tracePt t="12208" x="8351838" y="5267325"/>
          <p14:tracePt t="12211" x="8351838" y="5246688"/>
          <p14:tracePt t="12213" x="8331200" y="5246688"/>
          <p14:tracePt t="12217" x="8310563" y="5246688"/>
          <p14:tracePt t="12219" x="8289925" y="5226050"/>
          <p14:tracePt t="12224" x="8269288" y="5226050"/>
          <p14:tracePt t="12228" x="8248650" y="5226050"/>
          <p14:tracePt t="12230" x="8248650" y="5205413"/>
          <p14:tracePt t="12232" x="8228013" y="5205413"/>
          <p14:tracePt t="12236" x="8207375" y="5205413"/>
          <p14:tracePt t="12236" x="8207375" y="5184775"/>
          <p14:tracePt t="12241" x="8186738" y="5184775"/>
          <p14:tracePt t="12245" x="8166100" y="5184775"/>
          <p14:tracePt t="12251" x="8166100" y="5164138"/>
          <p14:tracePt t="12254" x="8147050" y="5164138"/>
          <p14:tracePt t="12257" x="8126413" y="5164138"/>
          <p14:tracePt t="12272" x="8105775" y="5164138"/>
          <p14:tracePt t="12337" x="8085138" y="5164138"/>
          <p14:tracePt t="12361" x="8064500" y="5164138"/>
          <p14:tracePt t="12393" x="8043863" y="5164138"/>
          <p14:tracePt t="12402" x="8023225" y="5164138"/>
          <p14:tracePt t="12417" x="8002588" y="5164138"/>
          <p14:tracePt t="16307" x="8023225" y="5164138"/>
          <p14:tracePt t="16310" x="8043863" y="5164138"/>
          <p14:tracePt t="16312" x="8064500" y="5164138"/>
          <p14:tracePt t="16315" x="8085138" y="5164138"/>
          <p14:tracePt t="16316" x="8085138" y="5184775"/>
          <p14:tracePt t="16317" x="8105775" y="5184775"/>
          <p14:tracePt t="16320" x="8126413" y="5184775"/>
          <p14:tracePt t="16321" x="8126413" y="5205413"/>
          <p14:tracePt t="16322" x="8147050" y="5205413"/>
          <p14:tracePt t="16325" x="8166100" y="5205413"/>
          <p14:tracePt t="16326" x="8186738" y="5205413"/>
          <p14:tracePt t="16328" x="8207375" y="5226050"/>
          <p14:tracePt t="16331" x="8228013" y="5226050"/>
          <p14:tracePt t="16333" x="8248650" y="5226050"/>
          <p14:tracePt t="16335" x="8269288" y="5226050"/>
          <p14:tracePt t="16337" x="8289925" y="5226050"/>
          <p14:tracePt t="16338" x="8289925" y="5246688"/>
          <p14:tracePt t="16340" x="8310563" y="5246688"/>
          <p14:tracePt t="16344" x="8331200" y="5246688"/>
          <p14:tracePt t="16346" x="8351838" y="5246688"/>
          <p14:tracePt t="16347" x="8372475" y="5246688"/>
          <p14:tracePt t="16351" x="8393113" y="5246688"/>
          <p14:tracePt t="16354" x="8413750" y="5246688"/>
          <p14:tracePt t="16356" x="8434388" y="5246688"/>
          <p14:tracePt t="16358" x="8455025" y="5246688"/>
          <p14:tracePt t="16361" x="8475663" y="5246688"/>
          <p14:tracePt t="16364" x="8496300" y="5246688"/>
          <p14:tracePt t="16366" x="8516938" y="5246688"/>
          <p14:tracePt t="16367" x="8537575" y="5246688"/>
          <p14:tracePt t="16370" x="8558213" y="5246688"/>
          <p14:tracePt t="16372" x="8578850" y="5246688"/>
          <p14:tracePt t="16374" x="8599488" y="5246688"/>
          <p14:tracePt t="16375" x="8620125" y="5246688"/>
          <p14:tracePt t="16377" x="8640763" y="5246688"/>
          <p14:tracePt t="16379" x="8659813" y="5246688"/>
          <p14:tracePt t="16380" x="8680450" y="5246688"/>
          <p14:tracePt t="16382" x="8701088" y="5246688"/>
          <p14:tracePt t="16383" x="8721725" y="5246688"/>
          <p14:tracePt t="16384" x="8763000" y="5246688"/>
          <p14:tracePt t="16387" x="8783638" y="5246688"/>
          <p14:tracePt t="16387" x="8804275" y="5246688"/>
          <p14:tracePt t="16388" x="8824913" y="5246688"/>
          <p14:tracePt t="16389" x="8845550" y="5246688"/>
          <p14:tracePt t="16390" x="8886825" y="5246688"/>
          <p14:tracePt t="16391" x="8907463" y="5246688"/>
          <p14:tracePt t="16392" x="8928100" y="5246688"/>
          <p14:tracePt t="16393" x="8948738" y="5246688"/>
          <p14:tracePt t="16395" x="8969375" y="5246688"/>
          <p14:tracePt t="16395" x="8990013" y="5246688"/>
          <p14:tracePt t="16396" x="9031288" y="5246688"/>
          <p14:tracePt t="16397" x="9051925" y="5246688"/>
          <p14:tracePt t="16398" x="9072563" y="5246688"/>
          <p14:tracePt t="16399" x="9093200" y="5246688"/>
          <p14:tracePt t="16400" x="9134475" y="5246688"/>
          <p14:tracePt t="16401" x="9174163" y="5246688"/>
          <p14:tracePt t="16402" x="9194800" y="5246688"/>
          <p14:tracePt t="16403" x="9215438" y="5246688"/>
          <p14:tracePt t="16404" x="9277350" y="5246688"/>
          <p14:tracePt t="16405" x="9297988" y="5246688"/>
          <p14:tracePt t="16406" x="9339263" y="5246688"/>
          <p14:tracePt t="16407" x="9380538" y="5246688"/>
          <p14:tracePt t="16408" x="9401175" y="5246688"/>
          <p14:tracePt t="16409" x="9463088" y="5246688"/>
          <p14:tracePt t="16410" x="9504363" y="5246688"/>
          <p14:tracePt t="16411" x="9545638" y="5246688"/>
          <p14:tracePt t="16412" x="9566275" y="5246688"/>
          <p14:tracePt t="16413" x="9607550" y="5246688"/>
          <p14:tracePt t="16414" x="9647238" y="5246688"/>
          <p14:tracePt t="16415" x="9688513" y="5246688"/>
          <p14:tracePt t="16416" x="9729788" y="5246688"/>
          <p14:tracePt t="16417" x="9771063" y="5246688"/>
          <p14:tracePt t="16418" x="9812338" y="5246688"/>
          <p14:tracePt t="16419" x="9853613" y="5246688"/>
          <p14:tracePt t="16420" x="9894888" y="5246688"/>
          <p14:tracePt t="16424" x="10018713" y="5246688"/>
          <p14:tracePt t="16424" x="10059988" y="5246688"/>
          <p14:tracePt t="16425" x="10101263" y="5246688"/>
          <p14:tracePt t="16426" x="10140950" y="5246688"/>
          <p14:tracePt t="16427" x="10202863" y="5246688"/>
          <p14:tracePt t="16428" x="10244138" y="5246688"/>
          <p14:tracePt t="16429" x="10264775" y="5246688"/>
          <p14:tracePt t="16430" x="10306050" y="5246688"/>
          <p14:tracePt t="16431" x="10347325" y="5246688"/>
          <p14:tracePt t="16432" x="10388600" y="5246688"/>
          <p14:tracePt t="16433" x="10429875" y="5246688"/>
          <p14:tracePt t="16434" x="10491788" y="5246688"/>
          <p14:tracePt t="16435" x="10533063" y="5246688"/>
          <p14:tracePt t="16436" x="10574338" y="5246688"/>
          <p14:tracePt t="16437" x="10615613" y="5246688"/>
          <p14:tracePt t="16438" x="10655300" y="5246688"/>
          <p14:tracePt t="16439" x="10696575" y="5246688"/>
          <p14:tracePt t="16440" x="10737850" y="5246688"/>
          <p14:tracePt t="16441" x="10799763" y="5246688"/>
          <p14:tracePt t="16442" x="10820400" y="5246688"/>
          <p14:tracePt t="16443" x="10861675" y="5246688"/>
          <p14:tracePt t="16444" x="10902950" y="5246688"/>
          <p14:tracePt t="16445" x="10944225" y="5246688"/>
          <p14:tracePt t="16446" x="10985500" y="5246688"/>
          <p14:tracePt t="16447" x="11047413" y="5246688"/>
          <p14:tracePt t="16448" x="11088688" y="5226050"/>
          <p14:tracePt t="16449" x="11128375" y="5226050"/>
          <p14:tracePt t="16450" x="11169650" y="5226050"/>
          <p14:tracePt t="16451" x="11210925" y="5226050"/>
          <p14:tracePt t="16452" x="11231563" y="5226050"/>
          <p14:tracePt t="16453" x="11293475" y="5226050"/>
          <p14:tracePt t="16454" x="11334750" y="5226050"/>
          <p14:tracePt t="16455" x="11376025" y="5226050"/>
          <p14:tracePt t="16456" x="11417300" y="5226050"/>
          <p14:tracePt t="16457" x="11458575" y="5226050"/>
          <p14:tracePt t="16458" x="11520488" y="5226050"/>
          <p14:tracePt t="16459" x="11541125" y="5226050"/>
          <p14:tracePt t="16460" x="11603038" y="5226050"/>
          <p14:tracePt t="16462" x="11642725" y="5226050"/>
          <p14:tracePt t="16462" x="11704638" y="5226050"/>
          <p14:tracePt t="16463" x="11745913" y="5226050"/>
          <p14:tracePt t="16464" x="11787188" y="5226050"/>
          <p14:tracePt t="16465" x="11828463" y="5226050"/>
          <p14:tracePt t="16466" x="11869738" y="5226050"/>
          <p14:tracePt t="16467" x="11911013" y="5226050"/>
          <p14:tracePt t="16468" x="11952288" y="5226050"/>
          <p14:tracePt t="16469" x="12014200" y="5226050"/>
          <p14:tracePt t="16470" x="12055475" y="5226050"/>
          <p14:tracePt t="16471" x="12115800" y="5226050"/>
          <p14:tracePt t="16472" x="12157075" y="5226050"/>
          <p14:tracePt t="16473" x="12198350" y="5226050"/>
          <p14:tracePt t="16474" x="12260263" y="5226050"/>
          <p14:tracePt t="16475" x="12301538" y="5226050"/>
          <p14:tracePt t="16476" x="12342813" y="5226050"/>
          <p14:tracePt t="16477" x="12384088" y="5226050"/>
          <p14:tracePt t="16478" x="12446000" y="5226050"/>
          <p14:tracePt t="16479" x="12487275" y="5226050"/>
          <p14:tracePt t="16480" x="12549188" y="5246688"/>
          <p14:tracePt t="16481" x="12590463" y="5246688"/>
          <p14:tracePt t="16482" x="12630150" y="5246688"/>
          <p14:tracePt t="16483" x="12692063" y="5246688"/>
          <p14:tracePt t="16484" x="12733338" y="5246688"/>
          <p14:tracePt t="16485" x="12774613" y="5246688"/>
          <p14:tracePt t="16486" x="12815888" y="5246688"/>
          <p14:tracePt t="16487" x="12877800" y="5246688"/>
          <p14:tracePt t="16488" x="12919075" y="5246688"/>
          <p14:tracePt t="16489" x="12960350" y="5246688"/>
          <p14:tracePt t="16490" x="13001625" y="5246688"/>
          <p14:tracePt t="16491" x="13042900" y="5246688"/>
          <p14:tracePt t="16492" x="13084175" y="5246688"/>
          <p14:tracePt t="16493" x="13123863" y="5246688"/>
          <p14:tracePt t="16494" x="13185775" y="5246688"/>
          <p14:tracePt t="16495" x="13227050" y="5246688"/>
          <p14:tracePt t="16496" x="13268325" y="5246688"/>
          <p14:tracePt t="16497" x="13309600" y="5246688"/>
          <p14:tracePt t="16498" x="13350875" y="5246688"/>
          <p14:tracePt t="16499" x="13392150" y="5246688"/>
          <p14:tracePt t="16500" x="13412788" y="5246688"/>
          <p14:tracePt t="16502" x="13474700" y="5246688"/>
          <p14:tracePt t="16502" x="13495338" y="5246688"/>
          <p14:tracePt t="16503" x="13536613" y="5246688"/>
          <p14:tracePt t="16504" x="13557250" y="5246688"/>
          <p14:tracePt t="16505" x="13596938" y="5246688"/>
          <p14:tracePt t="16506" x="13638213" y="5246688"/>
          <p14:tracePt t="16507" x="13679488" y="5246688"/>
          <p14:tracePt t="16508" x="13700125" y="5246688"/>
          <p14:tracePt t="16509" x="13720763" y="5246688"/>
          <p14:tracePt t="16510" x="13762038" y="5246688"/>
          <p14:tracePt t="16511" x="13803313" y="5246688"/>
          <p14:tracePt t="16512" x="13844588" y="5246688"/>
          <p14:tracePt t="16513" x="13865225" y="5246688"/>
          <p14:tracePt t="16514" x="13885863" y="5246688"/>
          <p14:tracePt t="16517" x="13968413" y="5246688"/>
          <p14:tracePt t="16519" x="14009688" y="5246688"/>
          <p14:tracePt t="16520" x="14050963" y="5246688"/>
          <p14:tracePt t="16522" x="14071600" y="5226050"/>
          <p14:tracePt t="16522" x="14090650" y="5226050"/>
          <p14:tracePt t="16523" x="14131925" y="5226050"/>
          <p14:tracePt t="16524" x="14152563" y="5226050"/>
          <p14:tracePt t="16526" x="14193838" y="5226050"/>
          <p14:tracePt t="16528" x="14214475" y="5226050"/>
          <p14:tracePt t="16529" x="14255750" y="5205413"/>
          <p14:tracePt t="16531" x="14297025" y="5205413"/>
          <p14:tracePt t="16533" x="14317663" y="5205413"/>
          <p14:tracePt t="16534" x="14358938" y="5205413"/>
          <p14:tracePt t="16536" x="14379575" y="5184775"/>
          <p14:tracePt t="16537" x="14400213" y="5184775"/>
          <p14:tracePt t="16538" x="14420850" y="5184775"/>
          <p14:tracePt t="16540" x="14441488" y="5164138"/>
          <p14:tracePt t="16542" x="14462125" y="5164138"/>
          <p14:tracePt t="16543" x="14503400" y="5164138"/>
          <p14:tracePt t="16545" x="14524038" y="5164138"/>
          <p14:tracePt t="16546" x="14544675" y="5143500"/>
          <p14:tracePt t="16547" x="14565313" y="5143500"/>
          <p14:tracePt t="16548" x="14584363" y="5143500"/>
          <p14:tracePt t="16550" x="14605000" y="5143500"/>
          <p14:tracePt t="16551" x="14625638" y="5143500"/>
          <p14:tracePt t="16553" x="14646275" y="5143500"/>
          <p14:tracePt t="16554" x="14646275" y="5122863"/>
          <p14:tracePt t="16555" x="14666913" y="5122863"/>
          <p14:tracePt t="16556" x="14687550" y="5122863"/>
          <p14:tracePt t="16557" x="14708188" y="5102225"/>
          <p14:tracePt t="16558" x="14728825" y="5102225"/>
          <p14:tracePt t="16560" x="14749463" y="5102225"/>
          <p14:tracePt t="16562" x="14770100" y="5102225"/>
          <p14:tracePt t="16564" x="14790738" y="5081588"/>
          <p14:tracePt t="16566" x="14811375" y="5081588"/>
          <p14:tracePt t="16567" x="14832013" y="5081588"/>
          <p14:tracePt t="16570" x="14852650" y="5081588"/>
          <p14:tracePt t="16571" x="14852650" y="5060950"/>
          <p14:tracePt t="16574" x="14873288" y="5060950"/>
          <p14:tracePt t="16575" x="14873288" y="5040313"/>
          <p14:tracePt t="16576" x="14893925" y="5040313"/>
          <p14:tracePt t="16577" x="14914563" y="5040313"/>
          <p14:tracePt t="16580" x="14935200" y="5040313"/>
          <p14:tracePt t="16582" x="14935200" y="5019675"/>
          <p14:tracePt t="16585" x="14955838" y="5019675"/>
          <p14:tracePt t="16589" x="14955838" y="4999038"/>
          <p14:tracePt t="16590" x="14976475" y="4999038"/>
          <p14:tracePt t="16593" x="14997113" y="4999038"/>
          <p14:tracePt t="16597" x="14997113" y="4978400"/>
          <p14:tracePt t="16600" x="15017750" y="4978400"/>
          <p14:tracePt t="16601" x="15017750" y="4957763"/>
          <p14:tracePt t="16611" x="15038388" y="4937125"/>
          <p14:tracePt t="16618" x="15038388" y="4916488"/>
          <p14:tracePt t="16622" x="15059025" y="4916488"/>
          <p14:tracePt t="16627" x="15059025" y="4895850"/>
          <p14:tracePt t="16631" x="15059025" y="4876800"/>
          <p14:tracePt t="16641" x="15059025" y="4856163"/>
          <p14:tracePt t="16642" x="15078075" y="4856163"/>
          <p14:tracePt t="16652" x="15078075" y="4835525"/>
          <p14:tracePt t="16778" x="15059025" y="4835525"/>
          <p14:tracePt t="16803" x="15038388" y="4835525"/>
          <p14:tracePt t="16876" x="15059025" y="4835525"/>
          <p14:tracePt t="16880" x="15078075" y="4835525"/>
          <p14:tracePt t="16882" x="15098713" y="4835525"/>
          <p14:tracePt t="16887" x="15119350" y="4835525"/>
          <p14:tracePt t="16889" x="15119350" y="4856163"/>
          <p14:tracePt t="16890" x="15139988" y="4856163"/>
          <p14:tracePt t="16895" x="15160625" y="4856163"/>
          <p14:tracePt t="16896" x="15181263" y="4856163"/>
          <p14:tracePt t="16898" x="15201900" y="4856163"/>
          <p14:tracePt t="16905" x="15243175" y="4876800"/>
          <p14:tracePt t="16916" x="15305088" y="4895850"/>
          <p14:tracePt t="16917" x="15325725" y="4895850"/>
          <p14:tracePt t="16917" x="15346363" y="4895850"/>
          <p14:tracePt t="16923" x="15367000" y="4895850"/>
          <p14:tracePt t="16926" x="15387638" y="4916488"/>
          <p14:tracePt t="16932" x="15408275" y="4916488"/>
          <p14:tracePt t="16936" x="15428913" y="4916488"/>
          <p14:tracePt t="16947" x="15449550" y="4916488"/>
          <p14:tracePt t="16961" x="15470188" y="4916488"/>
          <p14:tracePt t="16969" x="15490825" y="4916488"/>
          <p14:tracePt t="16973" x="15511463" y="4916488"/>
          <p14:tracePt t="16978" x="15532100" y="4916488"/>
          <p14:tracePt t="16985" x="15552738" y="4916488"/>
          <p14:tracePt t="16990" x="15571788" y="4916488"/>
          <p14:tracePt t="16994" x="15592425" y="4916488"/>
          <p14:tracePt t="17000" x="15613063" y="4916488"/>
          <p14:tracePt t="17004" x="15633700" y="4916488"/>
          <p14:tracePt t="17008" x="15654338" y="4916488"/>
          <p14:tracePt t="17012" x="15674975" y="4916488"/>
          <p14:tracePt t="17013" x="15695613" y="4916488"/>
          <p14:tracePt t="17017" x="15716250" y="4916488"/>
          <p14:tracePt t="17022" x="15736888" y="4916488"/>
          <p14:tracePt t="17025" x="15757525" y="4916488"/>
          <p14:tracePt t="17026" x="15778163" y="4916488"/>
          <p14:tracePt t="17029" x="15798800" y="4916488"/>
          <p14:tracePt t="17033" x="15819438" y="4916488"/>
          <p14:tracePt t="17037" x="15840075" y="4916488"/>
          <p14:tracePt t="17038" x="15860713" y="4916488"/>
          <p14:tracePt t="17041" x="15881350" y="4916488"/>
          <p14:tracePt t="17049" x="15901988" y="4916488"/>
          <p14:tracePt t="17052" x="15922625" y="4916488"/>
          <p14:tracePt t="17056" x="15943263" y="4916488"/>
          <p14:tracePt t="17101" x="15963900" y="4916488"/>
          <p14:tracePt t="17113" x="15984538" y="4916488"/>
          <p14:tracePt t="17118" x="16005175" y="4916488"/>
          <p14:tracePt t="17120" x="16025813" y="4916488"/>
          <p14:tracePt t="17125" x="16046450" y="4916488"/>
          <p14:tracePt t="17131" x="16065500" y="4916488"/>
          <p14:tracePt t="17135" x="16086138" y="4916488"/>
          <p14:tracePt t="17137" x="16106775" y="4916488"/>
          <p14:tracePt t="17143" x="16127413" y="4916488"/>
          <p14:tracePt t="17147" x="16148050" y="4916488"/>
          <p14:tracePt t="17151" x="16168688" y="4916488"/>
          <p14:tracePt t="17152" x="16189325" y="4916488"/>
          <p14:tracePt t="17156" x="16209963" y="4916488"/>
          <p14:tracePt t="17162" x="16230600" y="4916488"/>
          <p14:tracePt t="17166" x="16251238" y="4916488"/>
          <p14:tracePt t="17168" x="16271875" y="4916488"/>
          <p14:tracePt t="17173" x="16292513" y="4916488"/>
          <p14:tracePt t="17177" x="16292513" y="4895850"/>
          <p14:tracePt t="17178" x="16313150" y="4895850"/>
          <p14:tracePt t="17187" x="16333788" y="4876800"/>
          <p14:tracePt t="17193" x="16354425" y="4876800"/>
          <p14:tracePt t="17200" x="16375063" y="4876800"/>
          <p14:tracePt t="17214" x="16395700" y="4876800"/>
          <p14:tracePt t="17248" x="16395700" y="4856163"/>
          <p14:tracePt t="17364" x="16375063" y="4856163"/>
          <p14:tracePt t="17391" x="16354425" y="4856163"/>
          <p14:tracePt t="17524" x="16375063" y="4856163"/>
          <p14:tracePt t="17529" x="16395700" y="4856163"/>
          <p14:tracePt t="17532" x="16416338" y="4856163"/>
          <p14:tracePt t="17536" x="16436975" y="4856163"/>
          <p14:tracePt t="17537" x="16457613" y="4856163"/>
          <p14:tracePt t="17540" x="16478250" y="4856163"/>
          <p14:tracePt t="17543" x="16498888" y="4856163"/>
          <p14:tracePt t="17547" x="16519525" y="4856163"/>
          <p14:tracePt t="17548" x="16540163" y="4856163"/>
          <p14:tracePt t="17552" x="16559213" y="4835525"/>
          <p14:tracePt t="17556" x="16579850" y="4835525"/>
          <p14:tracePt t="17560" x="16600488" y="4835525"/>
          <p14:tracePt t="17561" x="16621125" y="4835525"/>
          <p14:tracePt t="17566" x="16641763" y="4835525"/>
          <p14:tracePt t="17567" x="16641763" y="4814888"/>
          <p14:tracePt t="17571" x="16662400" y="4814888"/>
          <p14:tracePt t="17574" x="16683038" y="4814888"/>
          <p14:tracePt t="17577" x="16703675" y="4794250"/>
          <p14:tracePt t="17583" x="16724313" y="4794250"/>
          <p14:tracePt t="17591" x="16744950" y="4794250"/>
          <p14:tracePt t="17600" x="16765588" y="4794250"/>
          <p14:tracePt t="17611" x="16786225" y="4794250"/>
          <p14:tracePt t="17710" x="16786225" y="4773613"/>
          <p14:tracePt t="17730" x="16806863" y="4773613"/>
          <p14:tracePt t="17734" x="16806863" y="4752975"/>
          <p14:tracePt t="17755" x="16806863" y="4732338"/>
          <p14:tracePt t="17788" x="16806863" y="4711700"/>
          <p14:tracePt t="17830" x="16806863" y="4691063"/>
          <p14:tracePt t="17845" x="16806863" y="4670425"/>
          <p14:tracePt t="17853" x="16806863" y="4649788"/>
          <p14:tracePt t="17860" x="16806863" y="4629150"/>
          <p14:tracePt t="17862" x="16827500" y="4629150"/>
          <p14:tracePt t="17863" x="16827500" y="4608513"/>
          <p14:tracePt t="17869" x="16827500" y="4587875"/>
          <p14:tracePt t="17873" x="16827500" y="4567238"/>
          <p14:tracePt t="17879" x="16827500" y="4546600"/>
          <p14:tracePt t="17881" x="16827500" y="4525963"/>
          <p14:tracePt t="17887" x="16827500" y="4505325"/>
          <p14:tracePt t="17892" x="16827500" y="4484688"/>
          <p14:tracePt t="17898" x="16827500" y="4464050"/>
          <p14:tracePt t="17902" x="16827500" y="4443413"/>
          <p14:tracePt t="17902" x="16848138" y="4443413"/>
          <p14:tracePt t="17906" x="16848138" y="4422775"/>
          <p14:tracePt t="17910" x="16848138" y="4402138"/>
          <p14:tracePt t="17914" x="16848138" y="4381500"/>
          <p14:tracePt t="17916" x="16868775" y="4381500"/>
          <p14:tracePt t="17917" x="16868775" y="4362450"/>
          <p14:tracePt t="17921" x="16868775" y="4341813"/>
          <p14:tracePt t="17924" x="16868775" y="4321175"/>
          <p14:tracePt t="17928" x="16868775" y="4300538"/>
          <p14:tracePt t="17930" x="16868775" y="4279900"/>
          <p14:tracePt t="17933" x="16868775" y="4259263"/>
          <p14:tracePt t="17936" x="16868775" y="4238625"/>
          <p14:tracePt t="17942" x="16868775" y="4217988"/>
          <p14:tracePt t="17943" x="16868775" y="4197350"/>
          <p14:tracePt t="17944" x="16889413" y="4197350"/>
          <p14:tracePt t="17947" x="16889413" y="4176713"/>
          <p14:tracePt t="17950" x="16889413" y="4156075"/>
          <p14:tracePt t="17953" x="16889413" y="4135438"/>
          <p14:tracePt t="17957" x="16889413" y="4114800"/>
          <p14:tracePt t="17962" x="16889413" y="4094163"/>
          <p14:tracePt t="17966" x="16889413" y="4073525"/>
          <p14:tracePt t="17970" x="16910050" y="4073525"/>
          <p14:tracePt t="17971" x="16910050" y="4052888"/>
          <p14:tracePt t="17976" x="16910050" y="4032250"/>
          <p14:tracePt t="17977" x="16910050" y="4011613"/>
          <p14:tracePt t="17983" x="16910050" y="3990975"/>
          <p14:tracePt t="17987" x="16930688" y="3990975"/>
          <p14:tracePt t="17988" x="16930688" y="3970338"/>
          <p14:tracePt t="17993" x="16951325" y="3970338"/>
          <p14:tracePt t="17995" x="16951325" y="3949700"/>
          <p14:tracePt t="17997" x="16951325" y="3929063"/>
          <p14:tracePt t="18002" x="16951325" y="3908425"/>
          <p14:tracePt t="18003" x="16971963" y="3908425"/>
          <p14:tracePt t="18007" x="16971963" y="3887788"/>
          <p14:tracePt t="18010" x="16992600" y="3887788"/>
          <p14:tracePt t="18011" x="16992600" y="3867150"/>
          <p14:tracePt t="18012" x="16992600" y="3848100"/>
          <p14:tracePt t="18014" x="17013238" y="3848100"/>
          <p14:tracePt t="18017" x="17013238" y="3827463"/>
          <p14:tracePt t="18020" x="17033875" y="3827463"/>
          <p14:tracePt t="18022" x="17052925" y="3806825"/>
          <p14:tracePt t="18025" x="17052925" y="3786188"/>
          <p14:tracePt t="18027" x="17073563" y="3765550"/>
          <p14:tracePt t="18031" x="17094200" y="3765550"/>
          <p14:tracePt t="18032" x="17094200" y="3744913"/>
          <p14:tracePt t="18033" x="17114838" y="3744913"/>
          <p14:tracePt t="18037" x="17135475" y="3724275"/>
          <p14:tracePt t="18037" x="17156113" y="3724275"/>
          <p14:tracePt t="18040" x="17176750" y="3724275"/>
          <p14:tracePt t="18042" x="17176750" y="3703638"/>
          <p14:tracePt t="18042" x="17197388" y="3683000"/>
          <p14:tracePt t="18043" x="17218025" y="3683000"/>
          <p14:tracePt t="18047" x="17238663" y="3683000"/>
          <p14:tracePt t="18048" x="17238663" y="3662363"/>
          <p14:tracePt t="18049" x="17259300" y="3662363"/>
          <p14:tracePt t="18051" x="17279938" y="3662363"/>
          <p14:tracePt t="18052" x="17300575" y="3641725"/>
          <p14:tracePt t="18055" x="17321213" y="3641725"/>
          <p14:tracePt t="18058" x="17341850" y="3621088"/>
          <p14:tracePt t="18060" x="17362488" y="3600450"/>
          <p14:tracePt t="18061" x="17383125" y="3600450"/>
          <p14:tracePt t="18063" x="17403763" y="3600450"/>
          <p14:tracePt t="18075" x="17506950" y="3559175"/>
          <p14:tracePt t="18077" x="17527588" y="3559175"/>
          <p14:tracePt t="18078" x="17546638" y="3538538"/>
          <p14:tracePt t="18080" x="17567275" y="3538538"/>
          <p14:tracePt t="18082" x="17567275" y="3517900"/>
          <p14:tracePt t="18083" x="17587913" y="3517900"/>
          <p14:tracePt t="18086" x="17608550" y="3517900"/>
          <p14:tracePt t="18087" x="17629188" y="3517900"/>
          <p14:tracePt t="18089" x="17649825" y="3517900"/>
          <p14:tracePt t="18093" x="17670463" y="3517900"/>
          <p14:tracePt t="18094" x="17670463" y="3497263"/>
          <p14:tracePt t="18096" x="17691100" y="3497263"/>
          <p14:tracePt t="18102" x="17711738" y="3497263"/>
          <p14:tracePt t="18104" x="17732375" y="3497263"/>
          <p14:tracePt t="18162" x="17732375" y="3476625"/>
          <p14:tracePt t="18173" x="17732375" y="3455988"/>
          <p14:tracePt t="18174" x="17711738" y="3455988"/>
          <p14:tracePt t="18175" x="17711738" y="3435350"/>
          <p14:tracePt t="18176" x="17691100" y="3435350"/>
          <p14:tracePt t="18179" x="17691100" y="3414713"/>
          <p14:tracePt t="18180" x="17670463" y="3414713"/>
          <p14:tracePt t="18183" x="17649825" y="3394075"/>
          <p14:tracePt t="18185" x="17629188" y="3394075"/>
          <p14:tracePt t="18186" x="17608550" y="3373438"/>
          <p14:tracePt t="18188" x="17587913" y="3352800"/>
          <p14:tracePt t="18189" x="17587913" y="3333750"/>
          <p14:tracePt t="18190" x="17567275" y="3333750"/>
          <p14:tracePt t="18191" x="17546638" y="3313113"/>
          <p14:tracePt t="18192" x="17527588" y="3313113"/>
          <p14:tracePt t="18193" x="17506950" y="3313113"/>
          <p14:tracePt t="18194" x="17486313" y="3292475"/>
          <p14:tracePt t="18196" x="17465675" y="3271838"/>
          <p14:tracePt t="18196" x="17445038" y="3271838"/>
          <p14:tracePt t="18197" x="17424400" y="3271838"/>
          <p14:tracePt t="18198" x="17403763" y="3251200"/>
          <p14:tracePt t="18199" x="17383125" y="3251200"/>
          <p14:tracePt t="18200" x="17341850" y="3230563"/>
          <p14:tracePt t="18201" x="17321213" y="3209925"/>
          <p14:tracePt t="18202" x="17300575" y="3209925"/>
          <p14:tracePt t="18203" x="17259300" y="3189288"/>
          <p14:tracePt t="18204" x="17218025" y="3168650"/>
          <p14:tracePt t="18205" x="17197388" y="3148013"/>
          <p14:tracePt t="18206" x="17156113" y="3148013"/>
          <p14:tracePt t="18207" x="17114838" y="3127375"/>
          <p14:tracePt t="18208" x="17073563" y="3106738"/>
          <p14:tracePt t="18210" x="17052925" y="3106738"/>
          <p14:tracePt t="18210" x="16992600" y="3086100"/>
          <p14:tracePt t="18211" x="16951325" y="3065463"/>
          <p14:tracePt t="18212" x="16930688" y="3044825"/>
          <p14:tracePt t="18213" x="16889413" y="3044825"/>
          <p14:tracePt t="18214" x="16848138" y="3024188"/>
          <p14:tracePt t="18215" x="16786225" y="3003550"/>
          <p14:tracePt t="18216" x="16744950" y="3003550"/>
          <p14:tracePt t="18217" x="16703675" y="2982913"/>
          <p14:tracePt t="18218" x="16662400" y="2962275"/>
          <p14:tracePt t="18219" x="16621125" y="2941638"/>
          <p14:tracePt t="18220" x="16559213" y="2941638"/>
          <p14:tracePt t="18224" x="16416338" y="2879725"/>
          <p14:tracePt t="18224" x="16375063" y="2879725"/>
          <p14:tracePt t="18225" x="16313150" y="2859088"/>
          <p14:tracePt t="18226" x="16251238" y="2838450"/>
          <p14:tracePt t="18227" x="16189325" y="2819400"/>
          <p14:tracePt t="18228" x="16127413" y="2819400"/>
          <p14:tracePt t="18229" x="16086138" y="2798763"/>
          <p14:tracePt t="18230" x="16025813" y="2757488"/>
          <p14:tracePt t="18231" x="15963900" y="2757488"/>
          <p14:tracePt t="18232" x="15922625" y="2736850"/>
          <p14:tracePt t="18233" x="15860713" y="2716213"/>
          <p14:tracePt t="18234" x="15778163" y="2695575"/>
          <p14:tracePt t="18235" x="15716250" y="2674938"/>
          <p14:tracePt t="18236" x="15674975" y="2674938"/>
          <p14:tracePt t="18237" x="15613063" y="2654300"/>
          <p14:tracePt t="18238" x="15552738" y="2633663"/>
          <p14:tracePt t="18239" x="15490825" y="2613025"/>
          <p14:tracePt t="18240" x="15428913" y="2613025"/>
          <p14:tracePt t="18241" x="15367000" y="2592388"/>
          <p14:tracePt t="18242" x="15305088" y="2571750"/>
          <p14:tracePt t="18243" x="15243175" y="2551113"/>
          <p14:tracePt t="18244" x="15181263" y="2551113"/>
          <p14:tracePt t="18245" x="15119350" y="2551113"/>
          <p14:tracePt t="18246" x="15059025" y="2530475"/>
          <p14:tracePt t="18247" x="14997113" y="2509838"/>
          <p14:tracePt t="18248" x="14935200" y="2489200"/>
          <p14:tracePt t="18249" x="14873288" y="2489200"/>
          <p14:tracePt t="18250" x="14811375" y="2468563"/>
          <p14:tracePt t="18251" x="14749463" y="2468563"/>
          <p14:tracePt t="18252" x="14687550" y="2447925"/>
          <p14:tracePt t="18253" x="14625638" y="2427288"/>
          <p14:tracePt t="18254" x="14584363" y="2427288"/>
          <p14:tracePt t="18255" x="14524038" y="2406650"/>
          <p14:tracePt t="18256" x="14462125" y="2406650"/>
          <p14:tracePt t="18257" x="14400213" y="2406650"/>
          <p14:tracePt t="18258" x="14317663" y="2386013"/>
          <p14:tracePt t="18259" x="14255750" y="2386013"/>
          <p14:tracePt t="18260" x="14193838" y="2386013"/>
          <p14:tracePt t="18262" x="14152563" y="2365375"/>
          <p14:tracePt t="18263" x="14090650" y="2344738"/>
          <p14:tracePt t="18263" x="14050963" y="2344738"/>
          <p14:tracePt t="18264" x="13989050" y="2344738"/>
          <p14:tracePt t="18265" x="13927138" y="2344738"/>
          <p14:tracePt t="18266" x="13865225" y="2344738"/>
          <p14:tracePt t="18267" x="13823950" y="2344738"/>
          <p14:tracePt t="18268" x="13762038" y="2324100"/>
          <p14:tracePt t="18269" x="13720763" y="2324100"/>
          <p14:tracePt t="18270" x="13679488" y="2324100"/>
          <p14:tracePt t="18271" x="13617575" y="2324100"/>
          <p14:tracePt t="18272" x="13557250" y="2324100"/>
          <p14:tracePt t="18273" x="13515975" y="2324100"/>
          <p14:tracePt t="18275" x="13474700" y="2324100"/>
          <p14:tracePt t="18277" x="13330238" y="2324100"/>
          <p14:tracePt t="18278" x="13288963" y="2324100"/>
          <p14:tracePt t="18279" x="13247688" y="2324100"/>
          <p14:tracePt t="18280" x="13185775" y="2324100"/>
          <p14:tracePt t="18281" x="13144500" y="2324100"/>
          <p14:tracePt t="18282" x="13103225" y="2324100"/>
          <p14:tracePt t="18283" x="13063538" y="2324100"/>
          <p14:tracePt t="18284" x="13042900" y="2324100"/>
          <p14:tracePt t="18285" x="12980988" y="2344738"/>
          <p14:tracePt t="18286" x="12939713" y="2344738"/>
          <p14:tracePt t="18287" x="12919075" y="2365375"/>
          <p14:tracePt t="18288" x="12877800" y="2365375"/>
          <p14:tracePt t="18289" x="12836525" y="2386013"/>
          <p14:tracePt t="18290" x="12795250" y="2406650"/>
          <p14:tracePt t="18291" x="12774613" y="2406650"/>
          <p14:tracePt t="18292" x="12753975" y="2427288"/>
          <p14:tracePt t="18293" x="12712700" y="2427288"/>
          <p14:tracePt t="18294" x="12671425" y="2447925"/>
          <p14:tracePt t="18295" x="12650788" y="2468563"/>
          <p14:tracePt t="18296" x="12609513" y="2468563"/>
          <p14:tracePt t="18297" x="12590463" y="2489200"/>
          <p14:tracePt t="18298" x="12569825" y="2509838"/>
          <p14:tracePt t="18299" x="12528550" y="2530475"/>
          <p14:tracePt t="18300" x="12507913" y="2551113"/>
          <p14:tracePt t="18302" x="12466638" y="2571750"/>
          <p14:tracePt t="18302" x="12446000" y="2592388"/>
          <p14:tracePt t="18303" x="12425363" y="2613025"/>
          <p14:tracePt t="18304" x="12404725" y="2633663"/>
          <p14:tracePt t="18305" x="12363450" y="2654300"/>
          <p14:tracePt t="18306" x="12342813" y="2695575"/>
          <p14:tracePt t="18307" x="12322175" y="2716213"/>
          <p14:tracePt t="18308" x="12280900" y="2736850"/>
          <p14:tracePt t="18309" x="12260263" y="2757488"/>
          <p14:tracePt t="18310" x="12239625" y="2798763"/>
          <p14:tracePt t="18311" x="12218988" y="2819400"/>
          <p14:tracePt t="18312" x="12177713" y="2859088"/>
          <p14:tracePt t="18313" x="12177713" y="2879725"/>
          <p14:tracePt t="18314" x="12136438" y="2900363"/>
          <p14:tracePt t="18315" x="12136438" y="2941638"/>
          <p14:tracePt t="18316" x="12115800" y="2962275"/>
          <p14:tracePt t="18317" x="12076113" y="3003550"/>
          <p14:tracePt t="18318" x="12055475" y="3024188"/>
          <p14:tracePt t="18319" x="12014200" y="3065463"/>
          <p14:tracePt t="18320" x="12014200" y="3106738"/>
          <p14:tracePt t="18321" x="11993563" y="3127375"/>
          <p14:tracePt t="18322" x="11972925" y="3148013"/>
          <p14:tracePt t="18323" x="11952288" y="3189288"/>
          <p14:tracePt t="18324" x="11931650" y="3209925"/>
          <p14:tracePt t="18325" x="11931650" y="3230563"/>
          <p14:tracePt t="18326" x="11890375" y="3292475"/>
          <p14:tracePt t="18327" x="11869738" y="3313113"/>
          <p14:tracePt t="18328" x="11869738" y="3333750"/>
          <p14:tracePt t="18330" x="11849100" y="3373438"/>
          <p14:tracePt t="18330" x="11828463" y="3394075"/>
          <p14:tracePt t="18331" x="11828463" y="3435350"/>
          <p14:tracePt t="18332" x="11807825" y="3476625"/>
          <p14:tracePt t="18333" x="11787188" y="3497263"/>
          <p14:tracePt t="18334" x="11787188" y="3538538"/>
          <p14:tracePt t="18335" x="11766550" y="3579813"/>
          <p14:tracePt t="18336" x="11745913" y="3600450"/>
          <p14:tracePt t="18337" x="11745913" y="3621088"/>
          <p14:tracePt t="18338" x="11745913" y="3662363"/>
          <p14:tracePt t="18339" x="11745913" y="3683000"/>
          <p14:tracePt t="18340" x="11745913" y="3724275"/>
          <p14:tracePt t="18342" x="11745913" y="3765550"/>
          <p14:tracePt t="18343" x="11745913" y="3806825"/>
          <p14:tracePt t="18343" x="11745913" y="3827463"/>
          <p14:tracePt t="18344" x="11745913" y="3867150"/>
          <p14:tracePt t="18345" x="11745913" y="3908425"/>
          <p14:tracePt t="18346" x="11745913" y="3929063"/>
          <p14:tracePt t="18347" x="11745913" y="3970338"/>
          <p14:tracePt t="18348" x="11745913" y="4011613"/>
          <p14:tracePt t="18349" x="11745913" y="4052888"/>
          <p14:tracePt t="18350" x="11745913" y="4073525"/>
          <p14:tracePt t="18351" x="11745913" y="4114800"/>
          <p14:tracePt t="18352" x="11745913" y="4176713"/>
          <p14:tracePt t="18353" x="11766550" y="4197350"/>
          <p14:tracePt t="18354" x="11766550" y="4238625"/>
          <p14:tracePt t="18357" x="11787188" y="4321175"/>
          <p14:tracePt t="18357" x="11807825" y="4362450"/>
          <p14:tracePt t="18358" x="11828463" y="4402138"/>
          <p14:tracePt t="18359" x="11828463" y="4422775"/>
          <p14:tracePt t="18360" x="11849100" y="4484688"/>
          <p14:tracePt t="18361" x="11869738" y="4505325"/>
          <p14:tracePt t="18362" x="11869738" y="4546600"/>
          <p14:tracePt t="18363" x="11911013" y="4587875"/>
          <p14:tracePt t="18364" x="11931650" y="4629150"/>
          <p14:tracePt t="18365" x="11931650" y="4670425"/>
          <p14:tracePt t="18366" x="11972925" y="4711700"/>
          <p14:tracePt t="18367" x="11993563" y="4752975"/>
          <p14:tracePt t="18368" x="12034838" y="4794250"/>
          <p14:tracePt t="18369" x="12034838" y="4835525"/>
          <p14:tracePt t="18370" x="12076113" y="4876800"/>
          <p14:tracePt t="18371" x="12096750" y="4916488"/>
          <p14:tracePt t="18372" x="12136438" y="4957763"/>
          <p14:tracePt t="18373" x="12157075" y="4978400"/>
          <p14:tracePt t="18374" x="12177713" y="5040313"/>
          <p14:tracePt t="18375" x="12198350" y="5060950"/>
          <p14:tracePt t="18376" x="12239625" y="5102225"/>
          <p14:tracePt t="18377" x="12280900" y="5164138"/>
          <p14:tracePt t="18378" x="12322175" y="5184775"/>
          <p14:tracePt t="18379" x="12342813" y="5205413"/>
          <p14:tracePt t="18380" x="12384088" y="5267325"/>
          <p14:tracePt t="18382" x="12404725" y="5287963"/>
          <p14:tracePt t="18382" x="12446000" y="5329238"/>
          <p14:tracePt t="18383" x="12487275" y="5370513"/>
          <p14:tracePt t="18384" x="12507913" y="5391150"/>
          <p14:tracePt t="18385" x="12549188" y="5430838"/>
          <p14:tracePt t="18386" x="12569825" y="5451475"/>
          <p14:tracePt t="18387" x="12609513" y="5492750"/>
          <p14:tracePt t="18388" x="12650788" y="5513388"/>
          <p14:tracePt t="18389" x="12692063" y="5534025"/>
          <p14:tracePt t="18390" x="12712700" y="5554663"/>
          <p14:tracePt t="18391" x="12753975" y="5595938"/>
          <p14:tracePt t="18392" x="12774613" y="5616575"/>
          <p14:tracePt t="18393" x="12815888" y="5657850"/>
          <p14:tracePt t="18394" x="12877800" y="5678488"/>
          <p14:tracePt t="18395" x="12898438" y="5699125"/>
          <p14:tracePt t="18396" x="12939713" y="5719763"/>
          <p14:tracePt t="18397" x="12980988" y="5740400"/>
          <p14:tracePt t="18398" x="13001625" y="5761038"/>
          <p14:tracePt t="18399" x="13022263" y="5781675"/>
          <p14:tracePt t="18400" x="13084175" y="5802313"/>
          <p14:tracePt t="18401" x="13123863" y="5802313"/>
          <p14:tracePt t="18402" x="13144500" y="5843588"/>
          <p14:tracePt t="18403" x="13185775" y="5864225"/>
          <p14:tracePt t="18404" x="13206413" y="5884863"/>
          <p14:tracePt t="18405" x="13227050" y="5905500"/>
          <p14:tracePt t="18406" x="13288963" y="5905500"/>
          <p14:tracePt t="18407" x="13330238" y="5924550"/>
          <p14:tracePt t="18408" x="13350875" y="5945188"/>
          <p14:tracePt t="18409" x="13371513" y="5945188"/>
          <p14:tracePt t="18410" x="13412788" y="5965825"/>
          <p14:tracePt t="18411" x="13433425" y="5986463"/>
          <p14:tracePt t="18412" x="13474700" y="6007100"/>
          <p14:tracePt t="18413" x="13495338" y="6007100"/>
          <p14:tracePt t="18414" x="13515975" y="6007100"/>
          <p14:tracePt t="18415" x="13557250" y="6027738"/>
          <p14:tracePt t="18416" x="13596938" y="6048375"/>
          <p14:tracePt t="18417" x="13617575" y="6048375"/>
          <p14:tracePt t="18418" x="13638213" y="6048375"/>
          <p14:tracePt t="18419" x="13679488" y="6048375"/>
          <p14:tracePt t="18420" x="13700125" y="6048375"/>
          <p14:tracePt t="18424" x="13762038" y="6069013"/>
          <p14:tracePt t="18425" x="13782675" y="6089650"/>
          <p14:tracePt t="18425" x="13823950" y="6089650"/>
          <p14:tracePt t="18426" x="13844588" y="6089650"/>
          <p14:tracePt t="18427" x="13865225" y="6089650"/>
          <p14:tracePt t="18428" x="13885863" y="6089650"/>
          <p14:tracePt t="18430" x="13906500" y="6089650"/>
          <p14:tracePt t="18431" x="13927138" y="6089650"/>
          <p14:tracePt t="18432" x="13968413" y="6089650"/>
          <p14:tracePt t="18434" x="13989050" y="6089650"/>
          <p14:tracePt t="18434" x="14030325" y="6089650"/>
          <p14:tracePt t="18436" x="14071600" y="6089650"/>
          <p14:tracePt t="18438" x="14090650" y="6089650"/>
          <p14:tracePt t="18441" x="14131925" y="6089650"/>
          <p14:tracePt t="18442" x="14193838" y="6089650"/>
          <p14:tracePt t="18444" x="14214475" y="6089650"/>
          <p14:tracePt t="18445" x="14255750" y="6089650"/>
          <p14:tracePt t="18446" x="14276388" y="6089650"/>
          <p14:tracePt t="18447" x="14297025" y="6089650"/>
          <p14:tracePt t="18448" x="14317663" y="6089650"/>
          <p14:tracePt t="18449" x="14338300" y="6089650"/>
          <p14:tracePt t="18450" x="14358938" y="6069013"/>
          <p14:tracePt t="18451" x="14400213" y="6048375"/>
          <p14:tracePt t="18453" x="14441488" y="6048375"/>
          <p14:tracePt t="18454" x="14462125" y="6048375"/>
          <p14:tracePt t="18455" x="14482763" y="6027738"/>
          <p14:tracePt t="18456" x="14524038" y="6027738"/>
          <p14:tracePt t="18457" x="14544675" y="6007100"/>
          <p14:tracePt t="18458" x="14565313" y="6007100"/>
          <p14:tracePt t="18459" x="14584363" y="6007100"/>
          <p14:tracePt t="18460" x="14605000" y="5986463"/>
          <p14:tracePt t="18463" x="14666913" y="5965825"/>
          <p14:tracePt t="18467" x="14749463" y="5924550"/>
          <p14:tracePt t="18468" x="14790738" y="5905500"/>
          <p14:tracePt t="18468" x="14811375" y="5884863"/>
          <p14:tracePt t="18469" x="14832013" y="5884863"/>
          <p14:tracePt t="18471" x="14873288" y="5864225"/>
          <p14:tracePt t="18471" x="14873288" y="5843588"/>
          <p14:tracePt t="18473" x="14914563" y="5843588"/>
          <p14:tracePt t="18473" x="14935200" y="5843588"/>
          <p14:tracePt t="18475" x="14955838" y="5822950"/>
          <p14:tracePt t="18477" x="15038388" y="5781675"/>
          <p14:tracePt t="18478" x="15059025" y="5761038"/>
          <p14:tracePt t="18479" x="15078075" y="5761038"/>
          <p14:tracePt t="18480" x="15119350" y="5740400"/>
          <p14:tracePt t="18481" x="15139988" y="5719763"/>
          <p14:tracePt t="18482" x="15160625" y="5719763"/>
          <p14:tracePt t="18483" x="15181263" y="5699125"/>
          <p14:tracePt t="18484" x="15201900" y="5678488"/>
          <p14:tracePt t="18486" x="15222538" y="5678488"/>
          <p14:tracePt t="18487" x="15243175" y="5657850"/>
          <p14:tracePt t="18488" x="15263813" y="5657850"/>
          <p14:tracePt t="18491" x="15346363" y="5575300"/>
          <p14:tracePt t="18492" x="15367000" y="5575300"/>
          <p14:tracePt t="18494" x="15387638" y="5554663"/>
          <p14:tracePt t="18495" x="15408275" y="5534025"/>
          <p14:tracePt t="18496" x="15428913" y="5513388"/>
          <p14:tracePt t="18497" x="15449550" y="5513388"/>
          <p14:tracePt t="18498" x="15449550" y="5492750"/>
          <p14:tracePt t="18500" x="15490825" y="5492750"/>
          <p14:tracePt t="18500" x="15490825" y="5472113"/>
          <p14:tracePt t="18502" x="15511463" y="5472113"/>
          <p14:tracePt t="18502" x="15511463" y="5451475"/>
          <p14:tracePt t="18505" x="15552738" y="5430838"/>
          <p14:tracePt t="18506" x="15571788" y="5410200"/>
          <p14:tracePt t="18508" x="15592425" y="5391150"/>
          <p14:tracePt t="18509" x="15613063" y="5370513"/>
          <p14:tracePt t="18510" x="15633700" y="5349875"/>
          <p14:tracePt t="18512" x="15654338" y="5329238"/>
          <p14:tracePt t="18515" x="15674975" y="5308600"/>
          <p14:tracePt t="18517" x="15695613" y="5308600"/>
          <p14:tracePt t="18518" x="15716250" y="5287963"/>
          <p14:tracePt t="18519" x="15716250" y="5267325"/>
          <p14:tracePt t="18521" x="15736888" y="5267325"/>
          <p14:tracePt t="18522" x="15736888" y="5246688"/>
          <p14:tracePt t="18525" x="15757525" y="5226050"/>
          <p14:tracePt t="18528" x="15778163" y="5226050"/>
          <p14:tracePt t="18529" x="15778163" y="5205413"/>
          <p14:tracePt t="18530" x="15798800" y="5205413"/>
          <p14:tracePt t="18531" x="15798800" y="5184775"/>
          <p14:tracePt t="18535" x="15819438" y="5184775"/>
          <p14:tracePt t="18536" x="15819438" y="5164138"/>
          <p14:tracePt t="18540" x="15840075" y="5164138"/>
          <p14:tracePt t="18542" x="15840075" y="5143500"/>
          <p14:tracePt t="18549" x="15860713" y="5143500"/>
          <p14:tracePt t="18552" x="15860713" y="5122863"/>
          <p14:tracePt t="18557" x="15881350" y="5122863"/>
          <p14:tracePt t="18571" x="15881350" y="5102225"/>
          <p14:tracePt t="18750" x="15901988" y="5102225"/>
          <p14:tracePt t="18759" x="15901988" y="5122863"/>
          <p14:tracePt t="18760" x="15922625" y="5122863"/>
          <p14:tracePt t="18767" x="15943263" y="5122863"/>
          <p14:tracePt t="18771" x="15963900" y="5122863"/>
          <p14:tracePt t="18773" x="15963900" y="5143500"/>
          <p14:tracePt t="18778" x="15984538" y="5143500"/>
          <p14:tracePt t="18784" x="16005175" y="5164138"/>
          <p14:tracePt t="18786" x="16025813" y="5164138"/>
          <p14:tracePt t="18788" x="16046450" y="5164138"/>
          <p14:tracePt t="18790" x="16046450" y="5184775"/>
          <p14:tracePt t="18793" x="16065500" y="5184775"/>
          <p14:tracePt t="18794" x="16065500" y="5205413"/>
          <p14:tracePt t="18798" x="16086138" y="5205413"/>
          <p14:tracePt t="18800" x="16086138" y="5226050"/>
          <p14:tracePt t="18802" x="16106775" y="5226050"/>
          <p14:tracePt t="18803" x="16127413" y="5226050"/>
          <p14:tracePt t="18807" x="16127413" y="5246688"/>
          <p14:tracePt t="18809" x="16148050" y="5246688"/>
          <p14:tracePt t="18812" x="16168688" y="5246688"/>
          <p14:tracePt t="18815" x="16168688" y="5267325"/>
          <p14:tracePt t="18818" x="16189325" y="5267325"/>
          <p14:tracePt t="18819" x="16189325" y="5287963"/>
          <p14:tracePt t="18824" x="16209963" y="5287963"/>
          <p14:tracePt t="18828" x="16230600" y="5308600"/>
          <p14:tracePt t="18840" x="16251238" y="5308600"/>
          <p14:tracePt t="19049" x="16251238" y="5329238"/>
          <p14:tracePt t="19058" x="16271875" y="5329238"/>
          <p14:tracePt t="19064" x="16292513" y="5329238"/>
          <p14:tracePt t="19067" x="16313150" y="5349875"/>
          <p14:tracePt t="19072" x="16333788" y="5349875"/>
          <p14:tracePt t="19077" x="16354425" y="5370513"/>
          <p14:tracePt t="19078" x="16375063" y="5370513"/>
          <p14:tracePt t="19080" x="16395700" y="5370513"/>
          <p14:tracePt t="19084" x="16416338" y="5391150"/>
          <p14:tracePt t="19087" x="16436975" y="5391150"/>
          <p14:tracePt t="19090" x="16457613" y="5391150"/>
          <p14:tracePt t="19091" x="16478250" y="5391150"/>
          <p14:tracePt t="19092" x="16478250" y="5410200"/>
          <p14:tracePt t="19094" x="16498888" y="5410200"/>
          <p14:tracePt t="19096" x="16519525" y="5410200"/>
          <p14:tracePt t="19098" x="16540163" y="5410200"/>
          <p14:tracePt t="19099" x="16559213" y="5410200"/>
          <p14:tracePt t="19100" x="16559213" y="5430838"/>
          <p14:tracePt t="19102" x="16579850" y="5430838"/>
          <p14:tracePt t="19103" x="16600488" y="5430838"/>
          <p14:tracePt t="19104" x="16621125" y="5451475"/>
          <p14:tracePt t="19105" x="16641763" y="5451475"/>
          <p14:tracePt t="19106" x="16683038" y="5451475"/>
          <p14:tracePt t="19107" x="16703675" y="5451475"/>
          <p14:tracePt t="19109" x="16744950" y="5451475"/>
          <p14:tracePt t="19110" x="16765588" y="5451475"/>
          <p14:tracePt t="19111" x="16786225" y="5451475"/>
          <p14:tracePt t="19112" x="16827500" y="5472113"/>
          <p14:tracePt t="19113" x="16848138" y="5472113"/>
          <p14:tracePt t="19114" x="16868775" y="5472113"/>
          <p14:tracePt t="19115" x="16889413" y="5472113"/>
          <p14:tracePt t="19116" x="16930688" y="5472113"/>
          <p14:tracePt t="19117" x="16951325" y="5472113"/>
          <p14:tracePt t="19118" x="16971963" y="5472113"/>
          <p14:tracePt t="19119" x="17033875" y="5492750"/>
          <p14:tracePt t="19120" x="17052925" y="5492750"/>
          <p14:tracePt t="19121" x="17073563" y="5513388"/>
          <p14:tracePt t="19122" x="17114838" y="5513388"/>
          <p14:tracePt t="19123" x="17135475" y="5513388"/>
          <p14:tracePt t="19124" x="17156113" y="5534025"/>
          <p14:tracePt t="19125" x="17197388" y="5534025"/>
          <p14:tracePt t="19126" x="17218025" y="5534025"/>
          <p14:tracePt t="19127" x="17238663" y="5554663"/>
          <p14:tracePt t="19128" x="17279938" y="5554663"/>
          <p14:tracePt t="19130" x="17300575" y="5575300"/>
          <p14:tracePt t="19130" x="17321213" y="5575300"/>
          <p14:tracePt t="19131" x="17341850" y="5575300"/>
          <p14:tracePt t="19132" x="17383125" y="5575300"/>
          <p14:tracePt t="19133" x="17403763" y="5595938"/>
          <p14:tracePt t="19134" x="17424400" y="5595938"/>
          <p14:tracePt t="19136" x="17445038" y="5595938"/>
          <p14:tracePt t="19137" x="17465675" y="5616575"/>
          <p14:tracePt t="19138" x="17486313" y="5616575"/>
          <p14:tracePt t="19139" x="17486313" y="5637213"/>
          <p14:tracePt t="19140" x="17506950" y="5637213"/>
          <p14:tracePt t="19144" x="17527588" y="5637213"/>
          <p14:tracePt t="19146" x="17546638" y="5637213"/>
          <p14:tracePt t="19147" x="17567275" y="5657850"/>
          <p14:tracePt t="19282" x="17587913" y="5657850"/>
          <p14:tracePt t="19294" x="17608550" y="5657850"/>
          <p14:tracePt t="19302" x="17629188" y="5657850"/>
          <p14:tracePt t="19305" x="17649825" y="5657850"/>
          <p14:tracePt t="19309" x="17670463" y="5657850"/>
          <p14:tracePt t="19313" x="17691100" y="5657850"/>
          <p14:tracePt t="19317" x="17711738" y="5657850"/>
          <p14:tracePt t="19319" x="17732375" y="5657850"/>
          <p14:tracePt t="19322" x="17753013" y="5657850"/>
          <p14:tracePt t="19325" x="17773650" y="5657850"/>
          <p14:tracePt t="19329" x="17794288" y="5657850"/>
          <p14:tracePt t="19331" x="17814925" y="5657850"/>
          <p14:tracePt t="19334" x="17835563" y="5657850"/>
          <p14:tracePt t="19337" x="17856200" y="5657850"/>
          <p14:tracePt t="19344" x="17876838" y="5657850"/>
          <p14:tracePt t="19346" x="17897475" y="5657850"/>
          <p14:tracePt t="19349" x="17918113" y="5657850"/>
          <p14:tracePt t="19360" x="17938750" y="5657850"/>
          <p14:tracePt t="19372" x="17938750" y="5678488"/>
          <p14:tracePt t="19376" x="17959388" y="5678488"/>
          <p14:tracePt t="19384" x="17980025" y="5678488"/>
          <p14:tracePt t="19387" x="18000663" y="5678488"/>
          <p14:tracePt t="19392" x="18021300" y="5678488"/>
          <p14:tracePt t="19396" x="18021300" y="5699125"/>
          <p14:tracePt t="19397" x="18040350" y="5699125"/>
          <p14:tracePt t="19401" x="18060988" y="5699125"/>
          <p14:tracePt t="19403" x="18081625" y="5719763"/>
          <p14:tracePt t="19407" x="18102263" y="5719763"/>
          <p14:tracePt t="19411" x="18122900" y="5719763"/>
          <p14:tracePt t="19414" x="18143538" y="5719763"/>
          <p14:tracePt t="19417" x="18164175" y="5719763"/>
          <p14:tracePt t="19418" x="18164175" y="5740400"/>
          <p14:tracePt t="19424" x="18184813" y="5740400"/>
          <p14:tracePt t="19425" x="18205450" y="5740400"/>
          <p14:tracePt t="19430" x="18226088" y="5740400"/>
          <p14:tracePt t="19434" x="18246725" y="5740400"/>
          <p14:tracePt t="19442" x="18267363" y="5740400"/>
          <p14:tracePt t="19530" x="18267363" y="5719763"/>
          <p14:tracePt t="19532" x="18267363" y="5699125"/>
          <p14:tracePt t="19535" x="18267363" y="5678488"/>
          <p14:tracePt t="19537" x="18267363" y="5657850"/>
          <p14:tracePt t="19539" x="18267363" y="5637213"/>
          <p14:tracePt t="19540" x="18267363" y="5616575"/>
          <p14:tracePt t="19544" x="18267363" y="5595938"/>
          <p14:tracePt t="19545" x="18267363" y="5575300"/>
          <p14:tracePt t="19547" x="18267363" y="5554663"/>
          <p14:tracePt t="19548" x="18267363" y="5534025"/>
          <p14:tracePt t="19550" x="18267363" y="5513388"/>
          <p14:tracePt t="19552" x="18267363" y="5492750"/>
          <p14:tracePt t="19554" x="18267363" y="5472113"/>
          <p14:tracePt t="19556" x="18267363" y="5430838"/>
          <p14:tracePt t="19558" x="18267363" y="5410200"/>
          <p14:tracePt t="19560" x="18267363" y="5391150"/>
          <p14:tracePt t="19562" x="18246725" y="5349875"/>
          <p14:tracePt t="19563" x="18246725" y="5329238"/>
          <p14:tracePt t="19565" x="18246725" y="5308600"/>
          <p14:tracePt t="19566" x="18246725" y="5287963"/>
          <p14:tracePt t="19567" x="18226088" y="5287963"/>
          <p14:tracePt t="19568" x="18226088" y="5246688"/>
          <p14:tracePt t="19570" x="18226088" y="5226050"/>
          <p14:tracePt t="19572" x="18226088" y="5184775"/>
          <p14:tracePt t="19573" x="18205450" y="5184775"/>
          <p14:tracePt t="19574" x="18205450" y="5164138"/>
          <p14:tracePt t="19576" x="18205450" y="5143500"/>
          <p14:tracePt t="19577" x="18184813" y="5122863"/>
          <p14:tracePt t="19578" x="18184813" y="5102225"/>
          <p14:tracePt t="19580" x="18164175" y="5081588"/>
          <p14:tracePt t="19582" x="18164175" y="5060950"/>
          <p14:tracePt t="19582" x="18164175" y="5040313"/>
          <p14:tracePt t="19583" x="18164175" y="5019675"/>
          <p14:tracePt t="19585" x="18143538" y="4999038"/>
          <p14:tracePt t="19586" x="18143538" y="4978400"/>
          <p14:tracePt t="19588" x="18143538" y="4957763"/>
          <p14:tracePt t="19589" x="18122900" y="4937125"/>
          <p14:tracePt t="19591" x="18102263" y="4916488"/>
          <p14:tracePt t="19592" x="18102263" y="4895850"/>
          <p14:tracePt t="19593" x="18102263" y="4876800"/>
          <p14:tracePt t="19595" x="18081625" y="4856163"/>
          <p14:tracePt t="19596" x="18081625" y="4835525"/>
          <p14:tracePt t="19598" x="18081625" y="4814888"/>
          <p14:tracePt t="19599" x="18060988" y="4794250"/>
          <p14:tracePt t="19600" x="18060988" y="4773613"/>
          <p14:tracePt t="19601" x="18040350" y="4773613"/>
          <p14:tracePt t="19602" x="18040350" y="4752975"/>
          <p14:tracePt t="19603" x="18021300" y="4752975"/>
          <p14:tracePt t="19604" x="18021300" y="4732338"/>
          <p14:tracePt t="19605" x="18021300" y="4711700"/>
          <p14:tracePt t="19606" x="18000663" y="4691063"/>
          <p14:tracePt t="19607" x="18000663" y="4670425"/>
          <p14:tracePt t="19608" x="18000663" y="4649788"/>
          <p14:tracePt t="19609" x="17980025" y="4649788"/>
          <p14:tracePt t="19610" x="17959388" y="4629150"/>
          <p14:tracePt t="19612" x="17959388" y="4608513"/>
          <p14:tracePt t="19613" x="17938750" y="4587875"/>
          <p14:tracePt t="19614" x="17938750" y="4567238"/>
          <p14:tracePt t="19615" x="17918113" y="4567238"/>
          <p14:tracePt t="19616" x="17918113" y="4546600"/>
          <p14:tracePt t="19617" x="17897475" y="4546600"/>
          <p14:tracePt t="19618" x="17876838" y="4505325"/>
          <p14:tracePt t="19619" x="17876838" y="4484688"/>
          <p14:tracePt t="19624" x="17835563" y="4443413"/>
          <p14:tracePt t="19624" x="17814925" y="4422775"/>
          <p14:tracePt t="19626" x="17794288" y="4402138"/>
          <p14:tracePt t="19627" x="17794288" y="4381500"/>
          <p14:tracePt t="19628" x="17773650" y="4362450"/>
          <p14:tracePt t="19630" x="17753013" y="4341813"/>
          <p14:tracePt t="19631" x="17732375" y="4321175"/>
          <p14:tracePt t="19632" x="17732375" y="4300538"/>
          <p14:tracePt t="19633" x="17711738" y="4300538"/>
          <p14:tracePt t="19634" x="17711738" y="4279900"/>
          <p14:tracePt t="19635" x="17691100" y="4259263"/>
          <p14:tracePt t="19636" x="17670463" y="4238625"/>
          <p14:tracePt t="19637" x="17649825" y="4238625"/>
          <p14:tracePt t="19638" x="17649825" y="4217988"/>
          <p14:tracePt t="19639" x="17629188" y="4217988"/>
          <p14:tracePt t="19640" x="17608550" y="4197350"/>
          <p14:tracePt t="19641" x="17587913" y="4176713"/>
          <p14:tracePt t="19642" x="17567275" y="4156075"/>
          <p14:tracePt t="19643" x="17546638" y="4135438"/>
          <p14:tracePt t="19644" x="17527588" y="4114800"/>
          <p14:tracePt t="19645" x="17506950" y="4114800"/>
          <p14:tracePt t="19646" x="17486313" y="4094163"/>
          <p14:tracePt t="19647" x="17465675" y="4073525"/>
          <p14:tracePt t="19648" x="17445038" y="4052888"/>
          <p14:tracePt t="19649" x="17424400" y="4032250"/>
          <p14:tracePt t="19650" x="17403763" y="4032250"/>
          <p14:tracePt t="19651" x="17383125" y="4011613"/>
          <p14:tracePt t="19652" x="17362488" y="3990975"/>
          <p14:tracePt t="19653" x="17341850" y="3990975"/>
          <p14:tracePt t="19654" x="17321213" y="3970338"/>
          <p14:tracePt t="19655" x="17300575" y="3949700"/>
          <p14:tracePt t="19656" x="17279938" y="3929063"/>
          <p14:tracePt t="19657" x="17238663" y="3908425"/>
          <p14:tracePt t="19658" x="17218025" y="3887788"/>
          <p14:tracePt t="19659" x="17197388" y="3887788"/>
          <p14:tracePt t="19660" x="17176750" y="3867150"/>
          <p14:tracePt t="19661" x="17156113" y="3848100"/>
          <p14:tracePt t="19662" x="17114838" y="3848100"/>
          <p14:tracePt t="19663" x="17094200" y="3827463"/>
          <p14:tracePt t="19664" x="17073563" y="3806825"/>
          <p14:tracePt t="19665" x="17052925" y="3806825"/>
          <p14:tracePt t="19666" x="17033875" y="3786188"/>
          <p14:tracePt t="19667" x="16992600" y="3765550"/>
          <p14:tracePt t="19668" x="16971963" y="3744913"/>
          <p14:tracePt t="19669" x="16951325" y="3724275"/>
          <p14:tracePt t="19670" x="16910050" y="3724275"/>
          <p14:tracePt t="19671" x="16889413" y="3703638"/>
          <p14:tracePt t="19672" x="16868775" y="3683000"/>
          <p14:tracePt t="19673" x="16827500" y="3662363"/>
          <p14:tracePt t="19674" x="16806863" y="3662363"/>
          <p14:tracePt t="19675" x="16765588" y="3641725"/>
          <p14:tracePt t="19676" x="16724313" y="3621088"/>
          <p14:tracePt t="19677" x="16703675" y="3621088"/>
          <p14:tracePt t="19678" x="16683038" y="3600450"/>
          <p14:tracePt t="19679" x="16641763" y="3579813"/>
          <p14:tracePt t="19680" x="16621125" y="3579813"/>
          <p14:tracePt t="19681" x="16579850" y="3559175"/>
          <p14:tracePt t="19682" x="16540163" y="3538538"/>
          <p14:tracePt t="19683" x="16519525" y="3538538"/>
          <p14:tracePt t="19684" x="16478250" y="3517900"/>
          <p14:tracePt t="19685" x="16436975" y="3497263"/>
          <p14:tracePt t="19686" x="16416338" y="3476625"/>
          <p14:tracePt t="19687" x="16375063" y="3476625"/>
          <p14:tracePt t="19688" x="16333788" y="3455988"/>
          <p14:tracePt t="19689" x="16313150" y="3435350"/>
          <p14:tracePt t="19690" x="16271875" y="3435350"/>
          <p14:tracePt t="19691" x="16230600" y="3414713"/>
          <p14:tracePt t="19692" x="16189325" y="3373438"/>
          <p14:tracePt t="19693" x="16148050" y="3373438"/>
          <p14:tracePt t="19694" x="16127413" y="3352800"/>
          <p14:tracePt t="19695" x="16065500" y="3333750"/>
          <p14:tracePt t="19696" x="16025813" y="3333750"/>
          <p14:tracePt t="19697" x="15984538" y="3313113"/>
          <p14:tracePt t="19698" x="15963900" y="3292475"/>
          <p14:tracePt t="19699" x="15901988" y="3271838"/>
          <p14:tracePt t="19700" x="15860713" y="3271838"/>
          <p14:tracePt t="19704" x="15757525" y="3230563"/>
          <p14:tracePt t="19704" x="15695613" y="3209925"/>
          <p14:tracePt t="19705" x="15654338" y="3189288"/>
          <p14:tracePt t="19706" x="15633700" y="3168650"/>
          <p14:tracePt t="19707" x="15592425" y="3168650"/>
          <p14:tracePt t="19708" x="15511463" y="3148013"/>
          <p14:tracePt t="19710" x="15490825" y="3127375"/>
          <p14:tracePt t="19710" x="15449550" y="3127375"/>
          <p14:tracePt t="19711" x="15408275" y="3127375"/>
          <p14:tracePt t="19712" x="15367000" y="3106738"/>
          <p14:tracePt t="19713" x="15305088" y="3086100"/>
          <p14:tracePt t="19714" x="15263813" y="3065463"/>
          <p14:tracePt t="19715" x="15222538" y="3065463"/>
          <p14:tracePt t="19716" x="15181263" y="3044825"/>
          <p14:tracePt t="19717" x="15119350" y="3044825"/>
          <p14:tracePt t="19718" x="15078075" y="3024188"/>
          <p14:tracePt t="19719" x="15038388" y="3003550"/>
          <p14:tracePt t="19720" x="14976475" y="3003550"/>
          <p14:tracePt t="19721" x="14935200" y="3003550"/>
          <p14:tracePt t="19722" x="14893925" y="2982913"/>
          <p14:tracePt t="19723" x="14852650" y="2962275"/>
          <p14:tracePt t="19724" x="14790738" y="2962275"/>
          <p14:tracePt t="19725" x="14749463" y="2941638"/>
          <p14:tracePt t="19726" x="14687550" y="2941638"/>
          <p14:tracePt t="19727" x="14646275" y="2921000"/>
          <p14:tracePt t="19728" x="14605000" y="2921000"/>
          <p14:tracePt t="19729" x="14565313" y="2900363"/>
          <p14:tracePt t="19730" x="14524038" y="2900363"/>
          <p14:tracePt t="19731" x="14462125" y="2900363"/>
          <p14:tracePt t="19732" x="14420850" y="2900363"/>
          <p14:tracePt t="19733" x="14358938" y="2879725"/>
          <p14:tracePt t="19734" x="14317663" y="2879725"/>
          <p14:tracePt t="19735" x="14276388" y="2859088"/>
          <p14:tracePt t="19736" x="14235113" y="2838450"/>
          <p14:tracePt t="19737" x="14193838" y="2838450"/>
          <p14:tracePt t="19738" x="14131925" y="2838450"/>
          <p14:tracePt t="19739" x="14090650" y="2838450"/>
          <p14:tracePt t="19740" x="14050963" y="2838450"/>
          <p14:tracePt t="19742" x="14009688" y="2838450"/>
          <p14:tracePt t="19743" x="13968413" y="2838450"/>
          <p14:tracePt t="19743" x="13927138" y="2838450"/>
          <p14:tracePt t="19744" x="13865225" y="2819400"/>
          <p14:tracePt t="19745" x="13823950" y="2819400"/>
          <p14:tracePt t="19746" x="13782675" y="2819400"/>
          <p14:tracePt t="19747" x="13741400" y="2819400"/>
          <p14:tracePt t="19748" x="13700125" y="2819400"/>
          <p14:tracePt t="19749" x="13658850" y="2819400"/>
          <p14:tracePt t="19750" x="13617575" y="2819400"/>
          <p14:tracePt t="19751" x="13577888" y="2819400"/>
          <p14:tracePt t="19752" x="13536613" y="2819400"/>
          <p14:tracePt t="19753" x="13495338" y="2819400"/>
          <p14:tracePt t="19754" x="13454063" y="2819400"/>
          <p14:tracePt t="19755" x="13412788" y="2819400"/>
          <p14:tracePt t="19756" x="13392150" y="2819400"/>
          <p14:tracePt t="19757" x="13330238" y="2819400"/>
          <p14:tracePt t="19758" x="13288963" y="2819400"/>
          <p14:tracePt t="19759" x="13247688" y="2819400"/>
          <p14:tracePt t="19760" x="13227050" y="2819400"/>
          <p14:tracePt t="19761" x="13185775" y="2819400"/>
          <p14:tracePt t="19762" x="13144500" y="2819400"/>
          <p14:tracePt t="19763" x="13103225" y="2819400"/>
          <p14:tracePt t="19764" x="13063538" y="2819400"/>
          <p14:tracePt t="19765" x="13042900" y="2819400"/>
          <p14:tracePt t="19766" x="13001625" y="2838450"/>
          <p14:tracePt t="19768" x="12960350" y="2838450"/>
          <p14:tracePt t="19771" x="12857163" y="2859088"/>
          <p14:tracePt t="19771" x="12815888" y="2859088"/>
          <p14:tracePt t="19772" x="12795250" y="2859088"/>
          <p14:tracePt t="19773" x="12753975" y="2879725"/>
          <p14:tracePt t="19774" x="12712700" y="2900363"/>
          <p14:tracePt t="19775" x="12692063" y="2900363"/>
          <p14:tracePt t="19776" x="12671425" y="2921000"/>
          <p14:tracePt t="19777" x="12630150" y="2921000"/>
          <p14:tracePt t="19778" x="12590463" y="2921000"/>
          <p14:tracePt t="19779" x="12569825" y="2941638"/>
          <p14:tracePt t="19780" x="12549188" y="2962275"/>
          <p14:tracePt t="19782" x="12507913" y="2962275"/>
          <p14:tracePt t="19782" x="12466638" y="2962275"/>
          <p14:tracePt t="19783" x="12446000" y="2982913"/>
          <p14:tracePt t="19784" x="12404725" y="3003550"/>
          <p14:tracePt t="19785" x="12384088" y="3003550"/>
          <p14:tracePt t="19786" x="12363450" y="3024188"/>
          <p14:tracePt t="19787" x="12322175" y="3044825"/>
          <p14:tracePt t="19788" x="12301538" y="3044825"/>
          <p14:tracePt t="19789" x="12280900" y="3065463"/>
          <p14:tracePt t="19790" x="12239625" y="3086100"/>
          <p14:tracePt t="19791" x="12218988" y="3106738"/>
          <p14:tracePt t="19792" x="12177713" y="3106738"/>
          <p14:tracePt t="19793" x="12157075" y="3127375"/>
          <p14:tracePt t="19794" x="12136438" y="3148013"/>
          <p14:tracePt t="19795" x="12096750" y="3148013"/>
          <p14:tracePt t="19796" x="12076113" y="3168650"/>
          <p14:tracePt t="19797" x="12055475" y="3189288"/>
          <p14:tracePt t="19798" x="12034838" y="3189288"/>
          <p14:tracePt t="19799" x="12014200" y="3209925"/>
          <p14:tracePt t="19800" x="11972925" y="3209925"/>
          <p14:tracePt t="19801" x="11952288" y="3230563"/>
          <p14:tracePt t="19802" x="11931650" y="3271838"/>
          <p14:tracePt t="19803" x="11911013" y="3271838"/>
          <p14:tracePt t="19804" x="11890375" y="3292475"/>
          <p14:tracePt t="19805" x="11849100" y="3313113"/>
          <p14:tracePt t="19806" x="11828463" y="3352800"/>
          <p14:tracePt t="19807" x="11807825" y="3373438"/>
          <p14:tracePt t="19808" x="11787188" y="3394075"/>
          <p14:tracePt t="19809" x="11766550" y="3394075"/>
          <p14:tracePt t="19810" x="11745913" y="3435350"/>
          <p14:tracePt t="19811" x="11725275" y="3455988"/>
          <p14:tracePt t="19812" x="11684000" y="3476625"/>
          <p14:tracePt t="19813" x="11663363" y="3517900"/>
          <p14:tracePt t="19814" x="11642725" y="3517900"/>
          <p14:tracePt t="19815" x="11622088" y="3559175"/>
          <p14:tracePt t="19816" x="11603038" y="3579813"/>
          <p14:tracePt t="19817" x="11582400" y="3621088"/>
          <p14:tracePt t="19818" x="11541125" y="3641725"/>
          <p14:tracePt t="19819" x="11520488" y="3662363"/>
          <p14:tracePt t="19820" x="11499850" y="3703638"/>
          <p14:tracePt t="19822" x="11479213" y="3724275"/>
          <p14:tracePt t="19822" x="11458575" y="3765550"/>
          <p14:tracePt t="19823" x="11437938" y="3786188"/>
          <p14:tracePt t="19824" x="11396663" y="3806825"/>
          <p14:tracePt t="19825" x="11396663" y="3848100"/>
          <p14:tracePt t="19826" x="11355388" y="3887788"/>
          <p14:tracePt t="19827" x="11334750" y="3929063"/>
          <p14:tracePt t="19828" x="11314113" y="3970338"/>
          <p14:tracePt t="19829" x="11293475" y="3990975"/>
          <p14:tracePt t="19830" x="11272838" y="4011613"/>
          <p14:tracePt t="19831" x="11231563" y="4052888"/>
          <p14:tracePt t="19832" x="11231563" y="4094163"/>
          <p14:tracePt t="19833" x="11210925" y="4135438"/>
          <p14:tracePt t="19834" x="11190288" y="4176713"/>
          <p14:tracePt t="19837" x="11149013" y="4238625"/>
          <p14:tracePt t="19837" x="11128375" y="4279900"/>
          <p14:tracePt t="19838" x="11109325" y="4300538"/>
          <p14:tracePt t="19839" x="11088688" y="4341813"/>
          <p14:tracePt t="19840" x="11088688" y="4381500"/>
          <p14:tracePt t="19841" x="11068050" y="4422775"/>
          <p14:tracePt t="19842" x="11026775" y="4464050"/>
          <p14:tracePt t="19843" x="11026775" y="4484688"/>
          <p14:tracePt t="19844" x="11006138" y="4546600"/>
          <p14:tracePt t="19845" x="10985500" y="4567238"/>
          <p14:tracePt t="19846" x="10985500" y="4587875"/>
          <p14:tracePt t="19847" x="10964863" y="4649788"/>
          <p14:tracePt t="19848" x="10944225" y="4670425"/>
          <p14:tracePt t="19849" x="10923588" y="4711700"/>
          <p14:tracePt t="19850" x="10923588" y="4732338"/>
          <p14:tracePt t="19851" x="10902950" y="4773613"/>
          <p14:tracePt t="19852" x="10882313" y="4814888"/>
          <p14:tracePt t="19853" x="10882313" y="4835525"/>
          <p14:tracePt t="19854" x="10861675" y="4895850"/>
          <p14:tracePt t="19855" x="10861675" y="4916488"/>
          <p14:tracePt t="19856" x="10861675" y="4937125"/>
          <p14:tracePt t="19857" x="10841038" y="4978400"/>
          <p14:tracePt t="19858" x="10841038" y="5019675"/>
          <p14:tracePt t="19859" x="10841038" y="5040313"/>
          <p14:tracePt t="19860" x="10841038" y="5081588"/>
          <p14:tracePt t="19862" x="10841038" y="5102225"/>
          <p14:tracePt t="19863" x="10841038" y="5143500"/>
          <p14:tracePt t="19863" x="10841038" y="5164138"/>
          <p14:tracePt t="19864" x="10841038" y="5184775"/>
          <p14:tracePt t="19865" x="10841038" y="5226050"/>
          <p14:tracePt t="19866" x="10841038" y="5267325"/>
          <p14:tracePt t="19867" x="10841038" y="5287963"/>
          <p14:tracePt t="19868" x="10841038" y="5308600"/>
          <p14:tracePt t="19869" x="10841038" y="5349875"/>
          <p14:tracePt t="19870" x="10841038" y="5410200"/>
          <p14:tracePt t="19871" x="10841038" y="5430838"/>
          <p14:tracePt t="19872" x="10841038" y="5451475"/>
          <p14:tracePt t="19873" x="10861675" y="5492750"/>
          <p14:tracePt t="19874" x="10861675" y="5513388"/>
          <p14:tracePt t="19875" x="10882313" y="5534025"/>
          <p14:tracePt t="19876" x="10902950" y="5575300"/>
          <p14:tracePt t="19877" x="10902950" y="5616575"/>
          <p14:tracePt t="19878" x="10923588" y="5637213"/>
          <p14:tracePt t="19879" x="10944225" y="5678488"/>
          <p14:tracePt t="19880" x="10944225" y="5699125"/>
          <p14:tracePt t="19881" x="10964863" y="5740400"/>
          <p14:tracePt t="19882" x="10985500" y="5761038"/>
          <p14:tracePt t="19883" x="11006138" y="5822950"/>
          <p14:tracePt t="19884" x="11026775" y="5843588"/>
          <p14:tracePt t="19885" x="11047413" y="5864225"/>
          <p14:tracePt t="19886" x="11068050" y="5905500"/>
          <p14:tracePt t="19887" x="11109325" y="5924550"/>
          <p14:tracePt t="19888" x="11128375" y="5965825"/>
          <p14:tracePt t="19889" x="11149013" y="5986463"/>
          <p14:tracePt t="19890" x="11169650" y="6027738"/>
          <p14:tracePt t="19891" x="11210925" y="6069013"/>
          <p14:tracePt t="19892" x="11231563" y="6089650"/>
          <p14:tracePt t="19893" x="11252200" y="6130925"/>
          <p14:tracePt t="19894" x="11314113" y="6151563"/>
          <p14:tracePt t="19895" x="11334750" y="6192838"/>
          <p14:tracePt t="19896" x="11376025" y="6213475"/>
          <p14:tracePt t="19897" x="11396663" y="6234113"/>
          <p14:tracePt t="19898" x="11417300" y="6275388"/>
          <p14:tracePt t="19899" x="11479213" y="6296025"/>
          <p14:tracePt t="19900" x="11499850" y="6337300"/>
          <p14:tracePt t="19904" x="11622088" y="6419850"/>
          <p14:tracePt t="19905" x="11663363" y="6459538"/>
          <p14:tracePt t="19905" x="11704638" y="6480175"/>
          <p14:tracePt t="19906" x="11745913" y="6521450"/>
          <p14:tracePt t="19907" x="11787188" y="6542088"/>
          <p14:tracePt t="19908" x="11849100" y="6562725"/>
          <p14:tracePt t="19909" x="11890375" y="6583363"/>
          <p14:tracePt t="19910" x="11931650" y="6624638"/>
          <p14:tracePt t="19911" x="11972925" y="6624638"/>
          <p14:tracePt t="19912" x="12014200" y="6665913"/>
          <p14:tracePt t="19913" x="12076113" y="6686550"/>
          <p14:tracePt t="19914" x="12136438" y="6707188"/>
          <p14:tracePt t="19915" x="12177713" y="6727825"/>
          <p14:tracePt t="19916" x="12218988" y="6769100"/>
          <p14:tracePt t="19917" x="12280900" y="6789738"/>
          <p14:tracePt t="19918" x="12342813" y="6810375"/>
          <p14:tracePt t="19919" x="12384088" y="6831013"/>
          <p14:tracePt t="19920" x="12446000" y="6851650"/>
          <p14:tracePt t="19921" x="12487275" y="6872288"/>
          <p14:tracePt t="19922" x="12528550" y="6892925"/>
          <p14:tracePt t="19923" x="12569825" y="6892925"/>
          <p14:tracePt t="19924" x="12630150" y="6913563"/>
          <p14:tracePt t="19925" x="12692063" y="6934200"/>
          <p14:tracePt t="19926" x="12753975" y="6953250"/>
          <p14:tracePt t="19927" x="12795250" y="6953250"/>
          <p14:tracePt t="19928" x="12836525" y="6973888"/>
          <p14:tracePt t="19930" x="12898438" y="7015163"/>
          <p14:tracePt t="19930" x="12960350" y="7015163"/>
          <p14:tracePt t="19931" x="13022263" y="7035800"/>
          <p14:tracePt t="19932" x="13084175" y="7056438"/>
          <p14:tracePt t="19933" x="13123863" y="7077075"/>
          <p14:tracePt t="19934" x="13185775" y="7077075"/>
          <p14:tracePt t="19935" x="13227050" y="7077075"/>
          <p14:tracePt t="19936" x="13268325" y="7097713"/>
          <p14:tracePt t="19937" x="13330238" y="7118350"/>
          <p14:tracePt t="19938" x="13371513" y="7118350"/>
          <p14:tracePt t="19939" x="13454063" y="7138988"/>
          <p14:tracePt t="19940" x="13495338" y="7138988"/>
          <p14:tracePt t="19942" x="13536613" y="7138988"/>
          <p14:tracePt t="19942" x="13596938" y="7138988"/>
          <p14:tracePt t="19943" x="13658850" y="7138988"/>
          <p14:tracePt t="19944" x="13700125" y="7138988"/>
          <p14:tracePt t="19945" x="13762038" y="7138988"/>
          <p14:tracePt t="19946" x="13823950" y="7138988"/>
          <p14:tracePt t="19947" x="13865225" y="7138988"/>
          <p14:tracePt t="19948" x="13906500" y="7138988"/>
          <p14:tracePt t="19949" x="13968413" y="7138988"/>
          <p14:tracePt t="19950" x="14009688" y="7138988"/>
          <p14:tracePt t="19951" x="14071600" y="7138988"/>
          <p14:tracePt t="19952" x="14131925" y="7138988"/>
          <p14:tracePt t="19953" x="14193838" y="7138988"/>
          <p14:tracePt t="19954" x="14255750" y="7138988"/>
          <p14:tracePt t="19955" x="14297025" y="7138988"/>
          <p14:tracePt t="19956" x="14338300" y="7138988"/>
          <p14:tracePt t="19957" x="14400213" y="7138988"/>
          <p14:tracePt t="19958" x="14462125" y="7118350"/>
          <p14:tracePt t="19959" x="14503400" y="7118350"/>
          <p14:tracePt t="19960" x="14544675" y="7097713"/>
          <p14:tracePt t="19961" x="14605000" y="7097713"/>
          <p14:tracePt t="19962" x="14666913" y="7077075"/>
          <p14:tracePt t="19963" x="14708188" y="7056438"/>
          <p14:tracePt t="19964" x="14770100" y="7035800"/>
          <p14:tracePt t="19965" x="14811375" y="7035800"/>
          <p14:tracePt t="19966" x="14852650" y="7015163"/>
          <p14:tracePt t="19967" x="14914563" y="6973888"/>
          <p14:tracePt t="19968" x="14976475" y="6973888"/>
          <p14:tracePt t="19970" x="15038388" y="6934200"/>
          <p14:tracePt t="19970" x="15078075" y="6913563"/>
          <p14:tracePt t="19971" x="15119350" y="6892925"/>
          <p14:tracePt t="19972" x="15160625" y="6851650"/>
          <p14:tracePt t="19973" x="15222538" y="6851650"/>
          <p14:tracePt t="19974" x="15263813" y="6810375"/>
          <p14:tracePt t="19975" x="15305088" y="6789738"/>
          <p14:tracePt t="19976" x="15346363" y="6748463"/>
          <p14:tracePt t="19977" x="15408275" y="6707188"/>
          <p14:tracePt t="19978" x="15449550" y="6665913"/>
          <p14:tracePt t="19979" x="15470188" y="6645275"/>
          <p14:tracePt t="19980" x="15511463" y="6624638"/>
          <p14:tracePt t="19984" x="15633700" y="6500813"/>
          <p14:tracePt t="19984" x="15654338" y="6459538"/>
          <p14:tracePt t="19986" x="15695613" y="6438900"/>
          <p14:tracePt t="19986" x="15716250" y="6378575"/>
          <p14:tracePt t="19987" x="15757525" y="6337300"/>
          <p14:tracePt t="19988" x="15778163" y="6316663"/>
          <p14:tracePt t="19989" x="15819438" y="6254750"/>
          <p14:tracePt t="19990" x="15860713" y="6213475"/>
          <p14:tracePt t="19991" x="15881350" y="6192838"/>
          <p14:tracePt t="19992" x="15901988" y="6151563"/>
          <p14:tracePt t="19993" x="15943263" y="6089650"/>
          <p14:tracePt t="19994" x="15943263" y="6048375"/>
          <p14:tracePt t="19995" x="15984538" y="6007100"/>
          <p14:tracePt t="19997" x="15984538" y="5986463"/>
          <p14:tracePt t="19997" x="16005175" y="5924550"/>
          <p14:tracePt t="19998" x="16025813" y="5905500"/>
          <p14:tracePt t="19999" x="16046450" y="5864225"/>
          <p14:tracePt t="20000" x="16065500" y="5822950"/>
          <p14:tracePt t="20001" x="16086138" y="5761038"/>
          <p14:tracePt t="20002" x="16106775" y="5719763"/>
          <p14:tracePt t="20003" x="16106775" y="5678488"/>
          <p14:tracePt t="20004" x="16127413" y="5637213"/>
          <p14:tracePt t="20005" x="16148050" y="5595938"/>
          <p14:tracePt t="20006" x="16148050" y="5554663"/>
          <p14:tracePt t="20007" x="16148050" y="5513388"/>
          <p14:tracePt t="20008" x="16168688" y="5472113"/>
          <p14:tracePt t="20010" x="16168688" y="5430838"/>
          <p14:tracePt t="20010" x="16189325" y="5391150"/>
          <p14:tracePt t="20011" x="16189325" y="5349875"/>
          <p14:tracePt t="20012" x="16189325" y="5329238"/>
          <p14:tracePt t="20013" x="16189325" y="5287963"/>
          <p14:tracePt t="20014" x="16189325" y="5246688"/>
          <p14:tracePt t="20015" x="16189325" y="5205413"/>
          <p14:tracePt t="20016" x="16189325" y="5164138"/>
          <p14:tracePt t="20017" x="16189325" y="5122863"/>
          <p14:tracePt t="20018" x="16189325" y="5102225"/>
          <p14:tracePt t="20019" x="16189325" y="5060950"/>
          <p14:tracePt t="20020" x="16189325" y="5019675"/>
          <p14:tracePt t="20022" x="16189325" y="4978400"/>
          <p14:tracePt t="20022" x="16189325" y="4957763"/>
          <p14:tracePt t="20023" x="16189325" y="4937125"/>
          <p14:tracePt t="20024" x="16189325" y="4895850"/>
          <p14:tracePt t="20025" x="16189325" y="4876800"/>
          <p14:tracePt t="20026" x="16189325" y="4835525"/>
          <p14:tracePt t="20027" x="16189325" y="4814888"/>
          <p14:tracePt t="20028" x="16189325" y="4773613"/>
          <p14:tracePt t="20030" x="16189325" y="4752975"/>
          <p14:tracePt t="20030" x="16189325" y="4732338"/>
          <p14:tracePt t="20031" x="16168688" y="4691063"/>
          <p14:tracePt t="20032" x="16168688" y="4670425"/>
          <p14:tracePt t="20033" x="16168688" y="4649788"/>
          <p14:tracePt t="20035" x="16168688" y="4629150"/>
          <p14:tracePt t="20038" x="16148050" y="4567238"/>
          <p14:tracePt t="20039" x="16148050" y="4546600"/>
          <p14:tracePt t="20040" x="16127413" y="4525963"/>
          <p14:tracePt t="20041" x="16127413" y="4505325"/>
          <p14:tracePt t="20042" x="16127413" y="4484688"/>
          <p14:tracePt t="20044" x="16106775" y="4464050"/>
          <p14:tracePt t="20045" x="16106775" y="4443413"/>
          <p14:tracePt t="20047" x="16086138" y="4422775"/>
          <p14:tracePt t="20049" x="16086138" y="4402138"/>
          <p14:tracePt t="20051" x="16065500" y="4402138"/>
          <p14:tracePt t="20052" x="16065500" y="4381500"/>
          <p14:tracePt t="20053" x="16046450" y="4362450"/>
          <p14:tracePt t="20055" x="16046450" y="4341813"/>
          <p14:tracePt t="20057" x="16025813" y="4321175"/>
          <p14:tracePt t="20058" x="16005175" y="4300538"/>
          <p14:tracePt t="20062" x="15984538" y="4279900"/>
          <p14:tracePt t="20065" x="15963900" y="4259263"/>
          <p14:tracePt t="20068" x="15922625" y="4259263"/>
          <p14:tracePt t="20069" x="15922625" y="4238625"/>
          <p14:tracePt t="20070" x="15901988" y="4238625"/>
          <p14:tracePt t="20071" x="15901988" y="4217988"/>
          <p14:tracePt t="20072" x="15881350" y="4217988"/>
          <p14:tracePt t="20074" x="15860713" y="4217988"/>
          <p14:tracePt t="20075" x="15840075" y="4217988"/>
          <p14:tracePt t="20077" x="15819438" y="4197350"/>
          <p14:tracePt t="20080" x="15798800" y="4197350"/>
          <p14:tracePt t="20082" x="15778163" y="4197350"/>
          <p14:tracePt t="20083" x="15757525" y="4197350"/>
          <p14:tracePt t="20085" x="15736888" y="4197350"/>
          <p14:tracePt t="20087" x="15716250" y="4197350"/>
          <p14:tracePt t="20090" x="15695613" y="4197350"/>
          <p14:tracePt t="20091" x="15674975" y="4176713"/>
          <p14:tracePt t="20093" x="15654338" y="4176713"/>
          <p14:tracePt t="20095" x="15633700" y="4176713"/>
          <p14:tracePt t="20097" x="15613063" y="4176713"/>
          <p14:tracePt t="20099" x="15592425" y="4176713"/>
          <p14:tracePt t="20102" x="15571788" y="4176713"/>
          <p14:tracePt t="20103" x="15552738" y="4176713"/>
          <p14:tracePt t="20104" x="15532100" y="4176713"/>
          <p14:tracePt t="20105" x="15511463" y="4176713"/>
          <p14:tracePt t="20108" x="15490825" y="4176713"/>
          <p14:tracePt t="20110" x="15470188" y="4176713"/>
          <p14:tracePt t="20112" x="15449550" y="4176713"/>
          <p14:tracePt t="20113" x="15428913" y="4176713"/>
          <p14:tracePt t="20117" x="15408275" y="4176713"/>
          <p14:tracePt t="20118" x="15387638" y="4176713"/>
          <p14:tracePt t="20121" x="15367000" y="4197350"/>
          <p14:tracePt t="20122" x="15346363" y="4197350"/>
          <p14:tracePt t="20125" x="15325725" y="4197350"/>
          <p14:tracePt t="20128" x="15305088" y="4217988"/>
          <p14:tracePt t="20130" x="15284450" y="4217988"/>
          <p14:tracePt t="20131" x="15263813" y="4238625"/>
          <p14:tracePt t="20135" x="15243175" y="4238625"/>
          <p14:tracePt t="20136" x="15243175" y="4259263"/>
          <p14:tracePt t="20137" x="15222538" y="4259263"/>
          <p14:tracePt t="20139" x="15201900" y="4259263"/>
          <p14:tracePt t="20140" x="15201900" y="4279900"/>
          <p14:tracePt t="20142" x="15181263" y="4279900"/>
          <p14:tracePt t="20145" x="15181263" y="4300538"/>
          <p14:tracePt t="20146" x="15160625" y="4300538"/>
          <p14:tracePt t="20147" x="15160625" y="4321175"/>
          <p14:tracePt t="20149" x="15139988" y="4321175"/>
          <p14:tracePt t="20151" x="15139988" y="4341813"/>
          <p14:tracePt t="20156" x="15119350" y="4362450"/>
          <p14:tracePt t="20159" x="15098713" y="4381500"/>
          <p14:tracePt t="20160" x="15098713" y="4402138"/>
          <p14:tracePt t="20164" x="15098713" y="4422775"/>
          <p14:tracePt t="20167" x="15078075" y="4422775"/>
          <p14:tracePt t="20169" x="15078075" y="4443413"/>
          <p14:tracePt t="20173" x="15078075" y="4464050"/>
          <p14:tracePt t="20173" x="15078075" y="4484688"/>
          <p14:tracePt t="20177" x="15078075" y="4505325"/>
          <p14:tracePt t="20184" x="15078075" y="4525963"/>
          <p14:tracePt t="20185" x="15078075" y="4546600"/>
          <p14:tracePt t="20188" x="15078075" y="4567238"/>
          <p14:tracePt t="20193" x="15078075" y="4587875"/>
          <p14:tracePt t="20198" x="15078075" y="4608513"/>
          <p14:tracePt t="20204" x="15078075" y="4629150"/>
          <p14:tracePt t="20207" x="15078075" y="4649788"/>
          <p14:tracePt t="20211" x="15078075" y="4670425"/>
          <p14:tracePt t="20217" x="15078075" y="4691063"/>
          <p14:tracePt t="20222" x="15078075" y="4711700"/>
          <p14:tracePt t="20224" x="15098713" y="4732338"/>
          <p14:tracePt t="20228" x="15119350" y="4732338"/>
          <p14:tracePt t="20230" x="15119350" y="4752975"/>
          <p14:tracePt t="20235" x="15139988" y="4752975"/>
          <p14:tracePt t="20237" x="15139988" y="4773613"/>
          <p14:tracePt t="20240" x="15160625" y="4773613"/>
          <p14:tracePt t="20241" x="15160625" y="4794250"/>
          <p14:tracePt t="20245" x="15181263" y="4794250"/>
          <p14:tracePt t="20246" x="15181263" y="4814888"/>
          <p14:tracePt t="20247" x="15201900" y="4814888"/>
          <p14:tracePt t="20249" x="15201900" y="4835525"/>
          <p14:tracePt t="20250" x="15222538" y="4835525"/>
          <p14:tracePt t="20252" x="15222538" y="4856163"/>
          <p14:tracePt t="20254" x="15243175" y="4856163"/>
          <p14:tracePt t="20257" x="15263813" y="4876800"/>
          <p14:tracePt t="20258" x="15284450" y="4876800"/>
          <p14:tracePt t="20264" x="15325725" y="4916488"/>
          <p14:tracePt t="20266" x="15346363" y="4916488"/>
          <p14:tracePt t="20267" x="15367000" y="4937125"/>
          <p14:tracePt t="20269" x="15387638" y="4937125"/>
          <p14:tracePt t="20271" x="15387638" y="4957763"/>
          <p14:tracePt t="20272" x="15408275" y="4957763"/>
          <p14:tracePt t="20274" x="15428913" y="4957763"/>
          <p14:tracePt t="20275" x="15428913" y="4978400"/>
          <p14:tracePt t="20276" x="15449550" y="4978400"/>
          <p14:tracePt t="20277" x="15470188" y="4999038"/>
          <p14:tracePt t="20280" x="15490825" y="4999038"/>
          <p14:tracePt t="20282" x="15511463" y="5019675"/>
          <p14:tracePt t="20284" x="15532100" y="5019675"/>
          <p14:tracePt t="20285" x="15552738" y="5019675"/>
          <p14:tracePt t="20287" x="15571788" y="5019675"/>
          <p14:tracePt t="20288" x="15571788" y="5040313"/>
          <p14:tracePt t="20290" x="15592425" y="5040313"/>
          <p14:tracePt t="20291" x="15613063" y="5040313"/>
          <p14:tracePt t="20292" x="15633700" y="5040313"/>
          <p14:tracePt t="20294" x="15654338" y="5040313"/>
          <p14:tracePt t="20296" x="15674975" y="5040313"/>
          <p14:tracePt t="20297" x="15695613" y="5060950"/>
          <p14:tracePt t="20300" x="15716250" y="5060950"/>
          <p14:tracePt t="20302" x="15736888" y="5081588"/>
          <p14:tracePt t="20304" x="15778163" y="5081588"/>
          <p14:tracePt t="20307" x="15798800" y="5081588"/>
          <p14:tracePt t="20309" x="15819438" y="5081588"/>
          <p14:tracePt t="20312" x="15840075" y="5102225"/>
          <p14:tracePt t="20313" x="15860713" y="5102225"/>
          <p14:tracePt t="20315" x="15881350" y="5102225"/>
          <p14:tracePt t="20317" x="15901988" y="5102225"/>
          <p14:tracePt t="20319" x="15922625" y="5102225"/>
          <p14:tracePt t="20321" x="15943263" y="5122863"/>
          <p14:tracePt t="20324" x="15963900" y="5122863"/>
          <p14:tracePt t="20327" x="15984538" y="5122863"/>
          <p14:tracePt t="20330" x="16005175" y="5143500"/>
          <p14:tracePt t="20331" x="16025813" y="5143500"/>
          <p14:tracePt t="20332" x="16025813" y="5164138"/>
          <p14:tracePt t="20334" x="16046450" y="5164138"/>
          <p14:tracePt t="20336" x="16065500" y="5164138"/>
          <p14:tracePt t="20338" x="16065500" y="5184775"/>
          <p14:tracePt t="20340" x="16086138" y="5184775"/>
          <p14:tracePt t="20342" x="16106775" y="5184775"/>
          <p14:tracePt t="20344" x="16127413" y="5205413"/>
          <p14:tracePt t="20348" x="16148050" y="5205413"/>
          <p14:tracePt t="20349" x="16148050" y="5226050"/>
          <p14:tracePt t="20351" x="16168688" y="5226050"/>
          <p14:tracePt t="20352" x="16168688" y="5246688"/>
          <p14:tracePt t="20355" x="16189325" y="5246688"/>
          <p14:tracePt t="20357" x="16209963" y="5246688"/>
          <p14:tracePt t="20358" x="16209963" y="5267325"/>
          <p14:tracePt t="20361" x="16230600" y="5267325"/>
          <p14:tracePt t="20362" x="16230600" y="5287963"/>
          <p14:tracePt t="20365" x="16251238" y="5287963"/>
          <p14:tracePt t="20367" x="16251238" y="5308600"/>
          <p14:tracePt t="20370" x="16271875" y="5308600"/>
          <p14:tracePt t="20371" x="16271875" y="5329238"/>
          <p14:tracePt t="20372" x="16292513" y="5329238"/>
          <p14:tracePt t="20376" x="16292513" y="5349875"/>
          <p14:tracePt t="20377" x="16313150" y="5349875"/>
          <p14:tracePt t="20383" x="16333788" y="5349875"/>
          <p14:tracePt t="20384" x="16333788" y="5370513"/>
          <p14:tracePt t="20392" x="16354425" y="5370513"/>
          <p14:tracePt t="20443" x="16375063" y="5370513"/>
          <p14:tracePt t="20451" x="16395700" y="5370513"/>
          <p14:tracePt t="20459" x="16436975" y="5391150"/>
          <p14:tracePt t="20460" x="16457613" y="5391150"/>
          <p14:tracePt t="20463" x="16478250" y="5391150"/>
          <p14:tracePt t="20466" x="16498888" y="5391150"/>
          <p14:tracePt t="20467" x="16498888" y="5410200"/>
          <p14:tracePt t="20468" x="16519525" y="5410200"/>
          <p14:tracePt t="20469" x="16540163" y="5410200"/>
          <p14:tracePt t="20472" x="16559213" y="5410200"/>
          <p14:tracePt t="20474" x="16579850" y="5410200"/>
          <p14:tracePt t="20477" x="16600488" y="5410200"/>
          <p14:tracePt t="20478" x="16621125" y="5410200"/>
          <p14:tracePt t="20479" x="16641763" y="5410200"/>
          <p14:tracePt t="20482" x="16662400" y="5410200"/>
          <p14:tracePt t="20484" x="16683038" y="5410200"/>
          <p14:tracePt t="20485" x="16703675" y="5410200"/>
          <p14:tracePt t="20487" x="16724313" y="5410200"/>
          <p14:tracePt t="20489" x="16744950" y="5410200"/>
          <p14:tracePt t="20491" x="16744950" y="5391150"/>
          <p14:tracePt t="20492" x="16765588" y="5391150"/>
          <p14:tracePt t="20494" x="16786225" y="5391150"/>
          <p14:tracePt t="20497" x="16806863" y="5391150"/>
          <p14:tracePt t="20500" x="16827500" y="5391150"/>
          <p14:tracePt t="20502" x="16827500" y="5370513"/>
          <p14:tracePt t="20504" x="16848138" y="5370513"/>
          <p14:tracePt t="20506" x="16868775" y="5370513"/>
          <p14:tracePt t="20509" x="16889413" y="5370513"/>
          <p14:tracePt t="20514" x="16910050" y="5370513"/>
          <p14:tracePt t="20520" x="16910050" y="5349875"/>
          <p14:tracePt t="20522" x="16930688" y="5349875"/>
          <p14:tracePt t="20526" x="16951325" y="5349875"/>
          <p14:tracePt t="20538" x="16971963" y="5349875"/>
          <p14:tracePt t="20671" x="16971963" y="5370513"/>
          <p14:tracePt t="20713" x="16992600" y="5391150"/>
          <p14:tracePt t="20733" x="16992600" y="5410200"/>
          <p14:tracePt t="20735" x="17013238" y="5410200"/>
          <p14:tracePt t="20739" x="17033875" y="5410200"/>
          <p14:tracePt t="20753" x="17052925" y="5410200"/>
          <p14:tracePt t="20756" x="17052925" y="5430838"/>
          <p14:tracePt t="20763" x="17073563" y="5430838"/>
          <p14:tracePt t="20774" x="17073563" y="5451475"/>
          <p14:tracePt t="20775" x="17094200" y="5451475"/>
          <p14:tracePt t="20787" x="17114838" y="5472113"/>
          <p14:tracePt t="20791" x="17135475" y="5472113"/>
          <p14:tracePt t="20798" x="17135475" y="5492750"/>
          <p14:tracePt t="20800" x="17156113" y="5492750"/>
          <p14:tracePt t="20801" x="17156113" y="5513388"/>
          <p14:tracePt t="20807" x="17176750" y="5513388"/>
          <p14:tracePt t="20813" x="17176750" y="5534025"/>
          <p14:tracePt t="20814" x="17197388" y="5534025"/>
          <p14:tracePt t="20818" x="17218025" y="5534025"/>
          <p14:tracePt t="20820" x="17218025" y="5554663"/>
          <p14:tracePt t="20826" x="17238663" y="5554663"/>
          <p14:tracePt t="20829" x="17238663" y="5575300"/>
          <p14:tracePt t="20833" x="17238663" y="5595938"/>
          <p14:tracePt t="20838" x="17259300" y="5595938"/>
          <p14:tracePt t="20844" x="17259300" y="5616575"/>
          <p14:tracePt t="20853" x="17259300" y="5637213"/>
          <p14:tracePt t="20862" x="17259300" y="5657850"/>
          <p14:tracePt t="20866" x="17259300" y="5678488"/>
          <p14:tracePt t="20878" x="17259300" y="5699125"/>
          <p14:tracePt t="20887" x="17259300" y="5719763"/>
          <p14:tracePt t="20890" x="17238663" y="5719763"/>
          <p14:tracePt t="20894" x="17238663" y="5740400"/>
          <p14:tracePt t="20896" x="17218025" y="5740400"/>
          <p14:tracePt t="20898" x="17218025" y="5761038"/>
          <p14:tracePt t="20899" x="17197388" y="5761038"/>
          <p14:tracePt t="20902" x="17176750" y="5761038"/>
          <p14:tracePt t="20903" x="17176750" y="5781675"/>
          <p14:tracePt t="20906" x="17156113" y="5781675"/>
          <p14:tracePt t="20908" x="17156113" y="5802313"/>
          <p14:tracePt t="20910" x="17135475" y="5802313"/>
          <p14:tracePt t="20911" x="17114838" y="5802313"/>
          <p14:tracePt t="20912" x="17114838" y="5822950"/>
          <p14:tracePt t="20915" x="17094200" y="5843588"/>
          <p14:tracePt t="20917" x="17073563" y="5864225"/>
          <p14:tracePt t="20919" x="17052925" y="5864225"/>
          <p14:tracePt t="20920" x="17052925" y="5884863"/>
          <p14:tracePt t="20921" x="17033875" y="5884863"/>
          <p14:tracePt t="20922" x="17013238" y="5884863"/>
          <p14:tracePt t="20924" x="16992600" y="5905500"/>
          <p14:tracePt t="20925" x="16992600" y="5924550"/>
          <p14:tracePt t="20926" x="16971963" y="5924550"/>
          <p14:tracePt t="20928" x="16951325" y="5945188"/>
          <p14:tracePt t="20929" x="16930688" y="5945188"/>
          <p14:tracePt t="20930" x="16930688" y="5965825"/>
          <p14:tracePt t="20931" x="16910050" y="5965825"/>
          <p14:tracePt t="20933" x="16868775" y="5986463"/>
          <p14:tracePt t="20934" x="16848138" y="5986463"/>
          <p14:tracePt t="20935" x="16848138" y="6007100"/>
          <p14:tracePt t="20936" x="16806863" y="6007100"/>
          <p14:tracePt t="20938" x="16786225" y="6027738"/>
          <p14:tracePt t="20939" x="16765588" y="6027738"/>
          <p14:tracePt t="20940" x="16744950" y="6048375"/>
          <p14:tracePt t="20941" x="16724313" y="6069013"/>
          <p14:tracePt t="20943" x="16683038" y="6069013"/>
          <p14:tracePt t="20944" x="16683038" y="6089650"/>
          <p14:tracePt t="20945" x="16662400" y="6089650"/>
          <p14:tracePt t="20946" x="16621125" y="6089650"/>
          <p14:tracePt t="20947" x="16600488" y="6110288"/>
          <p14:tracePt t="20948" x="16579850" y="6130925"/>
          <p14:tracePt t="20949" x="16559213" y="6130925"/>
          <p14:tracePt t="20950" x="16540163" y="6130925"/>
          <p14:tracePt t="20951" x="16498888" y="6151563"/>
          <p14:tracePt t="20952" x="16498888" y="6172200"/>
          <p14:tracePt t="20953" x="16457613" y="6172200"/>
          <p14:tracePt t="20954" x="16436975" y="6192838"/>
          <p14:tracePt t="20955" x="16416338" y="6192838"/>
          <p14:tracePt t="20956" x="16375063" y="6213475"/>
          <p14:tracePt t="20958" x="16354425" y="6213475"/>
          <p14:tracePt t="20959" x="16313150" y="6234113"/>
          <p14:tracePt t="20960" x="16271875" y="6254750"/>
          <p14:tracePt t="20962" x="16230600" y="6254750"/>
          <p14:tracePt t="20963" x="16209963" y="6275388"/>
          <p14:tracePt t="20964" x="16189325" y="6275388"/>
          <p14:tracePt t="20965" x="16148050" y="6296025"/>
          <p14:tracePt t="20966" x="16127413" y="6296025"/>
          <p14:tracePt t="20967" x="16106775" y="6316663"/>
          <p14:tracePt t="20970" x="16025813" y="6337300"/>
          <p14:tracePt t="20971" x="15984538" y="6337300"/>
          <p14:tracePt t="20972" x="15963900" y="6337300"/>
          <p14:tracePt t="20973" x="15922625" y="6357938"/>
          <p14:tracePt t="20974" x="15901988" y="6357938"/>
          <p14:tracePt t="20975" x="15860713" y="6378575"/>
          <p14:tracePt t="20976" x="15840075" y="6378575"/>
          <p14:tracePt t="20977" x="15819438" y="6378575"/>
          <p14:tracePt t="20978" x="15778163" y="6378575"/>
          <p14:tracePt t="20979" x="15757525" y="6399213"/>
          <p14:tracePt t="20980" x="15736888" y="6399213"/>
          <p14:tracePt t="20982" x="15674975" y="6399213"/>
          <p14:tracePt t="20982" x="15633700" y="6419850"/>
          <p14:tracePt t="20983" x="15613063" y="6419850"/>
          <p14:tracePt t="20984" x="15592425" y="6419850"/>
          <p14:tracePt t="20985" x="15552738" y="6419850"/>
          <p14:tracePt t="20986" x="15511463" y="6438900"/>
          <p14:tracePt t="20987" x="15490825" y="6438900"/>
          <p14:tracePt t="20988" x="15470188" y="6438900"/>
          <p14:tracePt t="20989" x="15428913" y="6438900"/>
          <p14:tracePt t="20990" x="15408275" y="6438900"/>
          <p14:tracePt t="20991" x="15387638" y="6438900"/>
          <p14:tracePt t="20992" x="15346363" y="6438900"/>
          <p14:tracePt t="20993" x="15325725" y="6438900"/>
          <p14:tracePt t="20994" x="15284450" y="6438900"/>
          <p14:tracePt t="20995" x="15263813" y="6438900"/>
          <p14:tracePt t="20996" x="15222538" y="6438900"/>
          <p14:tracePt t="20997" x="15201900" y="6438900"/>
          <p14:tracePt t="20998" x="15181263" y="6438900"/>
          <p14:tracePt t="20999" x="15139988" y="6438900"/>
          <p14:tracePt t="21000" x="15119350" y="6438900"/>
          <p14:tracePt t="21001" x="15078075" y="6438900"/>
          <p14:tracePt t="21002" x="15059025" y="6438900"/>
          <p14:tracePt t="21003" x="15038388" y="6438900"/>
          <p14:tracePt t="21004" x="14997113" y="6438900"/>
          <p14:tracePt t="21005" x="14976475" y="6438900"/>
          <p14:tracePt t="21006" x="14955838" y="6438900"/>
          <p14:tracePt t="21007" x="14935200" y="6438900"/>
          <p14:tracePt t="21008" x="14893925" y="6438900"/>
          <p14:tracePt t="21009" x="14873288" y="6438900"/>
          <p14:tracePt t="21010" x="14852650" y="6438900"/>
          <p14:tracePt t="21011" x="14811375" y="6438900"/>
          <p14:tracePt t="21012" x="14790738" y="6438900"/>
          <p14:tracePt t="21014" x="14749463" y="6438900"/>
          <p14:tracePt t="21015" x="14728825" y="6438900"/>
          <p14:tracePt t="21016" x="14708188" y="6438900"/>
          <p14:tracePt t="21017" x="14687550" y="6438900"/>
          <p14:tracePt t="21018" x="14666913" y="6438900"/>
          <p14:tracePt t="21019" x="14646275" y="6438900"/>
          <p14:tracePt t="21020" x="14625638" y="6438900"/>
          <p14:tracePt t="21022" x="14584363" y="6438900"/>
          <p14:tracePt t="21023" x="14565313" y="6438900"/>
          <p14:tracePt t="21025" x="14524038" y="6438900"/>
          <p14:tracePt t="21027" x="14503400" y="6438900"/>
          <p14:tracePt t="21028" x="14482763" y="6438900"/>
          <p14:tracePt t="21030" x="14441488" y="6438900"/>
          <p14:tracePt t="21032" x="14420850" y="6438900"/>
          <p14:tracePt t="21034" x="14379575" y="6438900"/>
          <p14:tracePt t="21037" x="14358938" y="6438900"/>
          <p14:tracePt t="21037" x="14338300" y="6438900"/>
          <p14:tracePt t="21038" x="14317663" y="6438900"/>
          <p14:tracePt t="21040" x="14297025" y="6438900"/>
          <p14:tracePt t="21042" x="14276388" y="6438900"/>
          <p14:tracePt t="21044" x="14255750" y="6438900"/>
          <p14:tracePt t="21045" x="14235113" y="6438900"/>
          <p14:tracePt t="21047" x="14214475" y="6438900"/>
          <p14:tracePt t="21048" x="14193838" y="6438900"/>
          <p14:tracePt t="21049" x="14173200" y="6438900"/>
          <p14:tracePt t="21050" x="14173200" y="6419850"/>
          <p14:tracePt t="21051" x="14152563" y="6419850"/>
          <p14:tracePt t="21053" x="14131925" y="6419850"/>
          <p14:tracePt t="21056" x="14111288" y="6419850"/>
          <p14:tracePt t="21058" x="14090650" y="6419850"/>
          <p14:tracePt t="21059" x="14071600" y="6419850"/>
          <p14:tracePt t="21060" x="14050963" y="6419850"/>
          <p14:tracePt t="21062" x="14030325" y="6419850"/>
          <p14:tracePt t="21063" x="14009688" y="6419850"/>
          <p14:tracePt t="21066" x="13989050" y="6399213"/>
          <p14:tracePt t="21068" x="13968413" y="6399213"/>
          <p14:tracePt t="21070" x="13947775" y="6399213"/>
          <p14:tracePt t="21071" x="13927138" y="6399213"/>
          <p14:tracePt t="21073" x="13906500" y="6399213"/>
          <p14:tracePt t="21074" x="13885863" y="6399213"/>
          <p14:tracePt t="21077" x="13865225" y="6399213"/>
          <p14:tracePt t="21078" x="13844588" y="6399213"/>
          <p14:tracePt t="21080" x="13823950" y="6399213"/>
          <p14:tracePt t="21081" x="13823950" y="6378575"/>
          <p14:tracePt t="21082" x="13803313" y="6378575"/>
          <p14:tracePt t="21084" x="13782675" y="6378575"/>
          <p14:tracePt t="21085" x="13762038" y="6378575"/>
          <p14:tracePt t="21086" x="13741400" y="6378575"/>
          <p14:tracePt t="21089" x="13720763" y="6378575"/>
          <p14:tracePt t="21089" x="13700125" y="6378575"/>
          <p14:tracePt t="21090" x="13679488" y="6357938"/>
          <p14:tracePt t="21092" x="13658850" y="6357938"/>
          <p14:tracePt t="21093" x="13658850" y="6337300"/>
          <p14:tracePt t="21094" x="13638213" y="6337300"/>
          <p14:tracePt t="21095" x="13617575" y="6337300"/>
          <p14:tracePt t="21096" x="13596938" y="6337300"/>
          <p14:tracePt t="21098" x="13557250" y="6337300"/>
          <p14:tracePt t="21099" x="13536613" y="6337300"/>
          <p14:tracePt t="21100" x="13536613" y="6316663"/>
          <p14:tracePt t="21104" x="13474700" y="6316663"/>
          <p14:tracePt t="21105" x="13433425" y="6296025"/>
          <p14:tracePt t="21106" x="13412788" y="6296025"/>
          <p14:tracePt t="21108" x="13392150" y="6296025"/>
          <p14:tracePt t="21109" x="13371513" y="6275388"/>
          <p14:tracePt t="21110" x="13330238" y="6275388"/>
          <p14:tracePt t="21111" x="13309600" y="6275388"/>
          <p14:tracePt t="21113" x="13268325" y="6275388"/>
          <p14:tracePt t="21115" x="13247688" y="6254750"/>
          <p14:tracePt t="21116" x="13227050" y="6254750"/>
          <p14:tracePt t="21117" x="13206413" y="6254750"/>
          <p14:tracePt t="21118" x="13185775" y="6254750"/>
          <p14:tracePt t="21120" x="13144500" y="6234113"/>
          <p14:tracePt t="21122" x="13123863" y="6213475"/>
          <p14:tracePt t="21123" x="13103225" y="6213475"/>
          <p14:tracePt t="21124" x="13084175" y="6213475"/>
          <p14:tracePt t="21125" x="13063538" y="6213475"/>
          <p14:tracePt t="21127" x="13042900" y="6213475"/>
          <p14:tracePt t="21128" x="13022263" y="6213475"/>
          <p14:tracePt t="21129" x="13001625" y="6213475"/>
          <p14:tracePt t="21130" x="13001625" y="6192838"/>
          <p14:tracePt t="21131" x="12980988" y="6192838"/>
          <p14:tracePt t="21133" x="12960350" y="6192838"/>
          <p14:tracePt t="21134" x="12939713" y="6192838"/>
          <p14:tracePt t="21137" x="12919075" y="6192838"/>
          <p14:tracePt t="21138" x="12898438" y="6192838"/>
          <p14:tracePt t="21139" x="12877800" y="6192838"/>
          <p14:tracePt t="21142" x="12857163" y="6192838"/>
          <p14:tracePt t="21143" x="12857163" y="6172200"/>
          <p14:tracePt t="21145" x="12836525" y="6172200"/>
          <p14:tracePt t="21148" x="12795250" y="6172200"/>
          <p14:tracePt t="21152" x="12774613" y="6172200"/>
          <p14:tracePt t="21156" x="12753975" y="6172200"/>
          <p14:tracePt t="21164" x="12733338" y="6172200"/>
          <p14:tracePt t="21242" x="12712700" y="6172200"/>
          <p14:tracePt t="21248" x="12733338" y="6172200"/>
          <p14:tracePt t="21251" x="12733338" y="6151563"/>
          <p14:tracePt t="21254" x="12753975" y="6151563"/>
          <p14:tracePt t="21258" x="12774613" y="6151563"/>
          <p14:tracePt t="21260" x="12774613" y="6130925"/>
          <p14:tracePt t="21262" x="12795250" y="6130925"/>
          <p14:tracePt t="21263" x="12815888" y="6130925"/>
          <p14:tracePt t="21267" x="12836525" y="6130925"/>
          <p14:tracePt t="21269" x="12857163" y="6130925"/>
          <p14:tracePt t="21273" x="12877800" y="6130925"/>
          <p14:tracePt t="21274" x="12898438" y="6130925"/>
          <p14:tracePt t="21278" x="12919075" y="6130925"/>
          <p14:tracePt t="21281" x="12939713" y="6130925"/>
          <p14:tracePt t="21283" x="12960350" y="6130925"/>
          <p14:tracePt t="21285" x="12980988" y="6130925"/>
          <p14:tracePt t="21289" x="13001625" y="6130925"/>
          <p14:tracePt t="21294" x="13022263" y="6130925"/>
          <p14:tracePt t="21298" x="13042900" y="6130925"/>
          <p14:tracePt t="21302" x="13063538" y="6110288"/>
          <p14:tracePt t="21345" x="13084175" y="6110288"/>
          <p14:tracePt t="21348" x="13084175" y="6089650"/>
          <p14:tracePt t="21363" x="13084175" y="6069013"/>
          <p14:tracePt t="21372" x="13084175" y="6048375"/>
          <p14:tracePt t="21380" x="13063538" y="6048375"/>
          <p14:tracePt t="21384" x="13042900" y="6048375"/>
          <p14:tracePt t="21389" x="13022263" y="6027738"/>
          <p14:tracePt t="21396" x="13001625" y="6027738"/>
          <p14:tracePt t="21401" x="12980988" y="6027738"/>
          <p14:tracePt t="21404" x="12960350" y="6027738"/>
          <p14:tracePt t="21409" x="12939713" y="6027738"/>
          <p14:tracePt t="21414" x="12919075" y="6027738"/>
          <p14:tracePt t="21419" x="12898438" y="6027738"/>
          <p14:tracePt t="21422" x="12877800" y="6027738"/>
          <p14:tracePt t="21426" x="12857163" y="6027738"/>
          <p14:tracePt t="21433" x="12836525" y="6027738"/>
          <p14:tracePt t="21439" x="12815888" y="6027738"/>
          <p14:tracePt t="21442" x="12795250" y="6027738"/>
          <p14:tracePt t="21451" x="12774613" y="6027738"/>
          <p14:tracePt t="21462" x="12753975" y="6027738"/>
          <p14:tracePt t="21478" x="12733338" y="6027738"/>
          <p14:tracePt t="21578" x="12753975" y="6027738"/>
          <p14:tracePt t="21583" x="12774613" y="6027738"/>
          <p14:tracePt t="21585" x="12815888" y="6027738"/>
          <p14:tracePt t="21587" x="12836525" y="6027738"/>
          <p14:tracePt t="21588" x="12857163" y="6027738"/>
          <p14:tracePt t="21591" x="12877800" y="6027738"/>
          <p14:tracePt t="21592" x="12898438" y="6027738"/>
          <p14:tracePt t="21594" x="12919075" y="6027738"/>
          <p14:tracePt t="21595" x="12939713" y="6027738"/>
          <p14:tracePt t="21597" x="12960350" y="6027738"/>
          <p14:tracePt t="21598" x="12980988" y="6027738"/>
          <p14:tracePt t="21598" x="13001625" y="6027738"/>
          <p14:tracePt t="21601" x="13042900" y="6027738"/>
          <p14:tracePt t="21601" x="13063538" y="6027738"/>
          <p14:tracePt t="21603" x="13103225" y="6027738"/>
          <p14:tracePt t="21607" x="13165138" y="6027738"/>
          <p14:tracePt t="21607" x="13185775" y="6027738"/>
          <p14:tracePt t="21611" x="13247688" y="6027738"/>
          <p14:tracePt t="21611" x="13268325" y="6027738"/>
          <p14:tracePt t="21612" x="13309600" y="6027738"/>
          <p14:tracePt t="21613" x="13330238" y="6027738"/>
          <p14:tracePt t="21614" x="13350875" y="6027738"/>
          <p14:tracePt t="21615" x="13371513" y="6027738"/>
          <p14:tracePt t="21616" x="13392150" y="6027738"/>
          <p14:tracePt t="21617" x="13412788" y="6027738"/>
          <p14:tracePt t="21618" x="13433425" y="6027738"/>
          <p14:tracePt t="21619" x="13474700" y="6027738"/>
          <p14:tracePt t="21622" x="13536613" y="6027738"/>
          <p14:tracePt t="21624" x="13577888" y="6027738"/>
          <p14:tracePt t="21625" x="13596938" y="6027738"/>
          <p14:tracePt t="21627" x="13638213" y="6027738"/>
          <p14:tracePt t="21629" x="13658850" y="6027738"/>
          <p14:tracePt t="21630" x="13700125" y="6027738"/>
          <p14:tracePt t="21632" x="13741400" y="6027738"/>
          <p14:tracePt t="21634" x="13762038" y="6027738"/>
          <p14:tracePt t="21635" x="13782675" y="6027738"/>
          <p14:tracePt t="21637" x="13803313" y="6027738"/>
          <p14:tracePt t="21638" x="13823950" y="6027738"/>
          <p14:tracePt t="21639" x="13844588" y="6027738"/>
          <p14:tracePt t="21641" x="13865225" y="6027738"/>
          <p14:tracePt t="21643" x="13906500" y="6027738"/>
          <p14:tracePt t="21645" x="13927138" y="6027738"/>
          <p14:tracePt t="21647" x="13947775" y="6027738"/>
          <p14:tracePt t="21648" x="13968413" y="6027738"/>
          <p14:tracePt t="21650" x="13989050" y="6027738"/>
          <p14:tracePt t="21653" x="14009688" y="6027738"/>
          <p14:tracePt t="21656" x="14050963" y="6027738"/>
          <p14:tracePt t="21659" x="14071600" y="6027738"/>
          <p14:tracePt t="21664" x="14090650" y="6027738"/>
          <p14:tracePt t="21695" x="14090650" y="6048375"/>
          <p14:tracePt t="21696" x="14071600" y="6048375"/>
          <p14:tracePt t="21699" x="14050963" y="6048375"/>
          <p14:tracePt t="21700" x="14030325" y="6048375"/>
          <p14:tracePt t="21702" x="14030325" y="6069013"/>
          <p14:tracePt t="21702" x="14009688" y="6069013"/>
          <p14:tracePt t="21704" x="13989050" y="6069013"/>
          <p14:tracePt t="21706" x="13968413" y="6069013"/>
          <p14:tracePt t="21707" x="13947775" y="6069013"/>
          <p14:tracePt t="21708" x="13927138" y="6069013"/>
          <p14:tracePt t="21710" x="13885863" y="6069013"/>
          <p14:tracePt t="21712" x="13865225" y="6069013"/>
          <p14:tracePt t="21713" x="13823950" y="6069013"/>
          <p14:tracePt t="21714" x="13803313" y="6069013"/>
          <p14:tracePt t="21715" x="13782675" y="6069013"/>
          <p14:tracePt t="21716" x="13762038" y="6069013"/>
          <p14:tracePt t="21717" x="13720763" y="6069013"/>
          <p14:tracePt t="21718" x="13700125" y="6069013"/>
          <p14:tracePt t="21719" x="13679488" y="6069013"/>
          <p14:tracePt t="21720" x="13638213" y="6069013"/>
          <p14:tracePt t="21721" x="13596938" y="6069013"/>
          <p14:tracePt t="21722" x="13557250" y="6069013"/>
          <p14:tracePt t="21723" x="13536613" y="6069013"/>
          <p14:tracePt t="21724" x="13515975" y="6069013"/>
          <p14:tracePt t="21725" x="13454063" y="6069013"/>
          <p14:tracePt t="21726" x="13412788" y="6069013"/>
          <p14:tracePt t="21727" x="13392150" y="6069013"/>
          <p14:tracePt t="21728" x="13350875" y="6069013"/>
          <p14:tracePt t="21729" x="13309600" y="6069013"/>
          <p14:tracePt t="21730" x="13268325" y="6069013"/>
          <p14:tracePt t="21731" x="13206413" y="6069013"/>
          <p14:tracePt t="21732" x="13185775" y="6069013"/>
          <p14:tracePt t="21733" x="13144500" y="6069013"/>
          <p14:tracePt t="21734" x="13084175" y="6069013"/>
          <p14:tracePt t="21735" x="13063538" y="6069013"/>
          <p14:tracePt t="21736" x="13022263" y="6069013"/>
          <p14:tracePt t="21737" x="12960350" y="6069013"/>
          <p14:tracePt t="21738" x="12919075" y="6069013"/>
          <p14:tracePt t="21739" x="12898438" y="6069013"/>
          <p14:tracePt t="21740" x="12857163" y="6069013"/>
          <p14:tracePt t="21744" x="12733338" y="6069013"/>
          <p14:tracePt t="21744" x="12692063" y="6069013"/>
          <p14:tracePt t="21745" x="12671425" y="6069013"/>
          <p14:tracePt t="21746" x="12630150" y="6069013"/>
          <p14:tracePt t="21747" x="12590463" y="6069013"/>
          <p14:tracePt t="21748" x="12528550" y="6069013"/>
          <p14:tracePt t="21749" x="12507913" y="6069013"/>
          <p14:tracePt t="21750" x="12487275" y="6048375"/>
          <p14:tracePt t="21751" x="12466638" y="6048375"/>
          <p14:tracePt t="21752" x="12425363" y="6048375"/>
          <p14:tracePt t="21753" x="12404725" y="6048375"/>
          <p14:tracePt t="21754" x="12363450" y="6048375"/>
          <p14:tracePt t="21755" x="12342813" y="6048375"/>
          <p14:tracePt t="21756" x="12301538" y="6027738"/>
          <p14:tracePt t="21757" x="12280900" y="6027738"/>
          <p14:tracePt t="21758" x="12260263" y="6027738"/>
          <p14:tracePt t="21760" x="12239625" y="6027738"/>
          <p14:tracePt t="21761" x="12218988" y="6027738"/>
          <p14:tracePt t="21762" x="12198350" y="6027738"/>
          <p14:tracePt t="21764" x="12177713" y="6027738"/>
          <p14:tracePt t="21767" x="12157075" y="6027738"/>
          <p14:tracePt t="21769" x="12136438" y="6027738"/>
          <p14:tracePt t="21771" x="12115800" y="6027738"/>
          <p14:tracePt t="21813" x="12136438" y="6027738"/>
          <p14:tracePt t="21815" x="12157075" y="6027738"/>
          <p14:tracePt t="21818" x="12177713" y="6027738"/>
          <p14:tracePt t="21820" x="12198350" y="6027738"/>
          <p14:tracePt t="21822" x="12218988" y="6027738"/>
          <p14:tracePt t="21823" x="12239625" y="6027738"/>
          <p14:tracePt t="21825" x="12260263" y="6027738"/>
          <p14:tracePt t="21827" x="12280900" y="6027738"/>
          <p14:tracePt t="21829" x="12301538" y="6027738"/>
          <p14:tracePt t="21830" x="12322175" y="6027738"/>
          <p14:tracePt t="21831" x="12363450" y="6027738"/>
          <p14:tracePt t="21832" x="12384088" y="6027738"/>
          <p14:tracePt t="21833" x="12404725" y="6027738"/>
          <p14:tracePt t="21834" x="12425363" y="6027738"/>
          <p14:tracePt t="21835" x="12446000" y="6027738"/>
          <p14:tracePt t="21836" x="12466638" y="6027738"/>
          <p14:tracePt t="21837" x="12487275" y="6027738"/>
          <p14:tracePt t="21838" x="12528550" y="6027738"/>
          <p14:tracePt t="21839" x="12549188" y="6027738"/>
          <p14:tracePt t="21840" x="12569825" y="6027738"/>
          <p14:tracePt t="21841" x="12609513" y="6027738"/>
          <p14:tracePt t="21842" x="12630150" y="6027738"/>
          <p14:tracePt t="21843" x="12650788" y="6027738"/>
          <p14:tracePt t="21844" x="12671425" y="6027738"/>
          <p14:tracePt t="21845" x="12733338" y="6027738"/>
          <p14:tracePt t="21846" x="12753975" y="6027738"/>
          <p14:tracePt t="21847" x="12795250" y="6027738"/>
          <p14:tracePt t="21848" x="12815888" y="6027738"/>
          <p14:tracePt t="21849" x="12857163" y="6027738"/>
          <p14:tracePt t="21850" x="12898438" y="6027738"/>
          <p14:tracePt t="21851" x="12919075" y="6027738"/>
          <p14:tracePt t="21852" x="12960350" y="6027738"/>
          <p14:tracePt t="21853" x="12980988" y="6027738"/>
          <p14:tracePt t="21854" x="13022263" y="6048375"/>
          <p14:tracePt t="21855" x="13063538" y="6048375"/>
          <p14:tracePt t="21856" x="13103225" y="6048375"/>
          <p14:tracePt t="21857" x="13144500" y="6048375"/>
          <p14:tracePt t="21858" x="13185775" y="6048375"/>
          <p14:tracePt t="21859" x="13227050" y="6048375"/>
          <p14:tracePt t="21860" x="13268325" y="6048375"/>
          <p14:tracePt t="21861" x="13288963" y="6048375"/>
          <p14:tracePt t="21862" x="13330238" y="6048375"/>
          <p14:tracePt t="21863" x="13371513" y="6069013"/>
          <p14:tracePt t="21864" x="13412788" y="6069013"/>
          <p14:tracePt t="21865" x="13433425" y="6069013"/>
          <p14:tracePt t="21866" x="13474700" y="6069013"/>
          <p14:tracePt t="21867" x="13495338" y="6069013"/>
          <p14:tracePt t="21868" x="13536613" y="6069013"/>
          <p14:tracePt t="21869" x="13577888" y="6069013"/>
          <p14:tracePt t="21870" x="13596938" y="6069013"/>
          <p14:tracePt t="21871" x="13617575" y="6069013"/>
          <p14:tracePt t="21872" x="13679488" y="6069013"/>
          <p14:tracePt t="21873" x="13700125" y="6069013"/>
          <p14:tracePt t="21874" x="13720763" y="6069013"/>
          <p14:tracePt t="21877" x="13762038" y="6069013"/>
          <p14:tracePt t="21877" x="13782675" y="6089650"/>
          <p14:tracePt t="21878" x="13823950" y="6089650"/>
          <p14:tracePt t="21879" x="13844588" y="6089650"/>
          <p14:tracePt t="21881" x="13885863" y="6089650"/>
          <p14:tracePt t="21882" x="13906500" y="6089650"/>
          <p14:tracePt t="21883" x="13927138" y="6089650"/>
          <p14:tracePt t="21884" x="13947775" y="6089650"/>
          <p14:tracePt t="21886" x="13968413" y="6089650"/>
          <p14:tracePt t="21888" x="13989050" y="6089650"/>
          <p14:tracePt t="21890" x="14009688" y="6089650"/>
          <p14:tracePt t="21893" x="14030325" y="6089650"/>
          <p14:tracePt t="21897" x="14050963" y="6089650"/>
          <p14:tracePt t="21926" x="14030325" y="6089650"/>
          <p14:tracePt t="21927" x="14009688" y="6089650"/>
          <p14:tracePt t="21930" x="13989050" y="6089650"/>
          <p14:tracePt t="21931" x="13968413" y="6089650"/>
          <p14:tracePt t="21933" x="13947775" y="6089650"/>
          <p14:tracePt t="21935" x="13927138" y="6089650"/>
          <p14:tracePt t="21937" x="13885863" y="6089650"/>
          <p14:tracePt t="21939" x="13865225" y="6089650"/>
          <p14:tracePt t="21940" x="13823950" y="6089650"/>
          <p14:tracePt t="21944" x="13762038" y="6089650"/>
          <p14:tracePt t="21944" x="13741400" y="6069013"/>
          <p14:tracePt t="21945" x="13720763" y="6069013"/>
          <p14:tracePt t="21946" x="13679488" y="6069013"/>
          <p14:tracePt t="21947" x="13658850" y="6069013"/>
          <p14:tracePt t="21948" x="13638213" y="6069013"/>
          <p14:tracePt t="21949" x="13596938" y="6069013"/>
          <p14:tracePt t="21951" x="13577888" y="6069013"/>
          <p14:tracePt t="21952" x="13536613" y="6069013"/>
          <p14:tracePt t="21953" x="13515975" y="6069013"/>
          <p14:tracePt t="21954" x="13495338" y="6048375"/>
          <p14:tracePt t="21955" x="13454063" y="6048375"/>
          <p14:tracePt t="21956" x="13433425" y="6048375"/>
          <p14:tracePt t="21957" x="13412788" y="6048375"/>
          <p14:tracePt t="21958" x="13392150" y="6048375"/>
          <p14:tracePt t="21959" x="13350875" y="6048375"/>
          <p14:tracePt t="21960" x="13330238" y="6048375"/>
          <p14:tracePt t="21961" x="13309600" y="6048375"/>
          <p14:tracePt t="21962" x="13288963" y="6027738"/>
          <p14:tracePt t="21963" x="13268325" y="6027738"/>
          <p14:tracePt t="21964" x="13247688" y="6027738"/>
          <p14:tracePt t="21965" x="13206413" y="6027738"/>
          <p14:tracePt t="21967" x="13185775" y="6027738"/>
          <p14:tracePt t="21968" x="13165138" y="6027738"/>
          <p14:tracePt t="21969" x="13144500" y="6027738"/>
          <p14:tracePt t="21970" x="13123863" y="6027738"/>
          <p14:tracePt t="21971" x="13103225" y="6027738"/>
          <p14:tracePt t="21972" x="13084175" y="6027738"/>
          <p14:tracePt t="21973" x="13063538" y="6027738"/>
          <p14:tracePt t="21975" x="13022263" y="6027738"/>
          <p14:tracePt t="21977" x="13001625" y="6027738"/>
          <p14:tracePt t="21978" x="12980988" y="6007100"/>
          <p14:tracePt t="21979" x="12960350" y="6007100"/>
          <p14:tracePt t="21982" x="12939713" y="6007100"/>
          <p14:tracePt t="21983" x="12919075" y="6007100"/>
          <p14:tracePt t="21984" x="12898438" y="6007100"/>
          <p14:tracePt t="21986" x="12877800" y="6007100"/>
          <p14:tracePt t="21988" x="12857163" y="6007100"/>
          <p14:tracePt t="21991" x="12836525" y="5986463"/>
          <p14:tracePt t="21994" x="12815888" y="5986463"/>
          <p14:tracePt t="21996" x="12795250" y="5986463"/>
          <p14:tracePt t="21998" x="12774613" y="5986463"/>
          <p14:tracePt t="22024" x="12753975" y="5986463"/>
          <p14:tracePt t="22042" x="12774613" y="5986463"/>
          <p14:tracePt t="22046" x="12795250" y="5986463"/>
          <p14:tracePt t="22049" x="12815888" y="5986463"/>
          <p14:tracePt t="22050" x="12836525" y="5986463"/>
          <p14:tracePt t="22052" x="12857163" y="5986463"/>
          <p14:tracePt t="22054" x="12877800" y="5986463"/>
          <p14:tracePt t="22056" x="12898438" y="5986463"/>
          <p14:tracePt t="22057" x="12919075" y="5986463"/>
          <p14:tracePt t="22059" x="12939713" y="5986463"/>
          <p14:tracePt t="22062" x="12960350" y="5986463"/>
          <p14:tracePt t="22063" x="12980988" y="5986463"/>
          <p14:tracePt t="22064" x="13001625" y="5986463"/>
          <p14:tracePt t="22066" x="13022263" y="5986463"/>
          <p14:tracePt t="22068" x="13063538" y="5986463"/>
          <p14:tracePt t="22070" x="13084175" y="5986463"/>
          <p14:tracePt t="22071" x="13103225" y="5986463"/>
          <p14:tracePt t="22073" x="13144500" y="5986463"/>
          <p14:tracePt t="22075" x="13165138" y="5986463"/>
          <p14:tracePt t="22076" x="13185775" y="6007100"/>
          <p14:tracePt t="22077" x="13206413" y="6007100"/>
          <p14:tracePt t="22079" x="13227050" y="6007100"/>
          <p14:tracePt t="22080" x="13247688" y="6007100"/>
          <p14:tracePt t="22081" x="13268325" y="6007100"/>
          <p14:tracePt t="22082" x="13288963" y="6007100"/>
          <p14:tracePt t="22083" x="13309600" y="6007100"/>
          <p14:tracePt t="22084" x="13330238" y="6007100"/>
          <p14:tracePt t="22086" x="13350875" y="6007100"/>
          <p14:tracePt t="22087" x="13371513" y="6007100"/>
          <p14:tracePt t="22090" x="13412788" y="6007100"/>
          <p14:tracePt t="22092" x="13433425" y="6007100"/>
          <p14:tracePt t="22094" x="13454063" y="6007100"/>
          <p14:tracePt t="22095" x="13474700" y="6007100"/>
          <p14:tracePt t="22096" x="13495338" y="6007100"/>
          <p14:tracePt t="22098" x="13515975" y="6007100"/>
          <p14:tracePt t="22100" x="13536613" y="6007100"/>
          <p14:tracePt t="22102" x="13557250" y="6007100"/>
          <p14:tracePt t="22106" x="13577888" y="6007100"/>
          <p14:tracePt t="22113" x="13596938" y="6007100"/>
          <p14:tracePt t="22170" x="13577888" y="6007100"/>
          <p14:tracePt t="22175" x="13557250" y="6007100"/>
          <p14:tracePt t="22177" x="13536613" y="6007100"/>
          <p14:tracePt t="22182" x="13515975" y="6007100"/>
          <p14:tracePt t="22185" x="13495338" y="6007100"/>
          <p14:tracePt t="22190" x="13474700" y="6007100"/>
          <p14:tracePt t="22194" x="13454063" y="6007100"/>
          <p14:tracePt t="22197" x="13433425" y="6007100"/>
          <p14:tracePt t="22204" x="13412788" y="6007100"/>
          <p14:tracePt t="22286" x="13433425" y="6007100"/>
          <p14:tracePt t="22287" x="13454063" y="6007100"/>
          <p14:tracePt t="22292" x="13474700" y="6007100"/>
          <p14:tracePt t="22297" x="13495338" y="6007100"/>
          <p14:tracePt t="22304" x="13515975" y="6007100"/>
          <p14:tracePt t="22307" x="13536613" y="6007100"/>
          <p14:tracePt t="22309" x="13557250" y="6007100"/>
          <p14:tracePt t="22314" x="13577888" y="6007100"/>
          <p14:tracePt t="22319" x="13596938" y="6007100"/>
          <p14:tracePt t="22326" x="13617575" y="6007100"/>
          <p14:tracePt t="22329" x="13638213" y="6007100"/>
          <p14:tracePt t="22330" x="13638213" y="5986463"/>
          <p14:tracePt t="22336" x="13658850" y="5986463"/>
          <p14:tracePt t="22342" x="13679488" y="5986463"/>
          <p14:tracePt t="22349" x="13700125" y="5986463"/>
          <p14:tracePt t="22353" x="13720763" y="5986463"/>
          <p14:tracePt t="22358" x="13741400" y="5986463"/>
          <p14:tracePt t="22364" x="13762038" y="5986463"/>
          <p14:tracePt t="22369" x="13782675" y="5986463"/>
          <p14:tracePt t="22372" x="13803313" y="5986463"/>
          <p14:tracePt t="22376" x="13823950" y="5986463"/>
          <p14:tracePt t="22380" x="13844588" y="5986463"/>
          <p14:tracePt t="22386" x="13865225" y="5986463"/>
          <p14:tracePt t="22390" x="13885863" y="5986463"/>
          <p14:tracePt t="22425" x="13865225" y="5986463"/>
          <p14:tracePt t="22428" x="13844588" y="5986463"/>
          <p14:tracePt t="22430" x="13823950" y="5986463"/>
          <p14:tracePt t="22432" x="13803313" y="5986463"/>
          <p14:tracePt t="22433" x="13782675" y="5986463"/>
          <p14:tracePt t="22437" x="13700125" y="5986463"/>
          <p14:tracePt t="22438" x="13679488" y="5986463"/>
          <p14:tracePt t="22439" x="13658850" y="5986463"/>
          <p14:tracePt t="22440" x="13617575" y="5986463"/>
          <p14:tracePt t="22441" x="13596938" y="5986463"/>
          <p14:tracePt t="22442" x="13577888" y="5986463"/>
          <p14:tracePt t="22443" x="13536613" y="5986463"/>
          <p14:tracePt t="22444" x="13495338" y="5986463"/>
          <p14:tracePt t="22445" x="13454063" y="5986463"/>
          <p14:tracePt t="22446" x="13412788" y="5986463"/>
          <p14:tracePt t="22447" x="13392150" y="5986463"/>
          <p14:tracePt t="22448" x="13350875" y="5986463"/>
          <p14:tracePt t="22449" x="13288963" y="5986463"/>
          <p14:tracePt t="22450" x="13247688" y="5986463"/>
          <p14:tracePt t="22451" x="13185775" y="5986463"/>
          <p14:tracePt t="22452" x="13144500" y="5986463"/>
          <p14:tracePt t="22453" x="13123863" y="5986463"/>
          <p14:tracePt t="22454" x="13063538" y="5986463"/>
          <p14:tracePt t="22455" x="13022263" y="5986463"/>
          <p14:tracePt t="22456" x="12980988" y="5986463"/>
          <p14:tracePt t="22457" x="12919075" y="5986463"/>
          <p14:tracePt t="22458" x="12857163" y="5986463"/>
          <p14:tracePt t="22459" x="12795250" y="5986463"/>
          <p14:tracePt t="22460" x="12733338" y="5986463"/>
          <p14:tracePt t="22462" x="12692063" y="5986463"/>
          <p14:tracePt t="22462" x="12630150" y="5986463"/>
          <p14:tracePt t="22463" x="12590463" y="5986463"/>
          <p14:tracePt t="22464" x="12528550" y="5986463"/>
          <p14:tracePt t="22465" x="12466638" y="5986463"/>
          <p14:tracePt t="22466" x="12425363" y="5986463"/>
          <p14:tracePt t="22467" x="12363450" y="5965825"/>
          <p14:tracePt t="22468" x="12322175" y="5965825"/>
          <p14:tracePt t="22469" x="12260263" y="5965825"/>
          <p14:tracePt t="22470" x="12198350" y="5965825"/>
          <p14:tracePt t="22471" x="12136438" y="5965825"/>
          <p14:tracePt t="22472" x="12096750" y="5965825"/>
          <p14:tracePt t="22473" x="12034838" y="5965825"/>
          <p14:tracePt t="22474" x="11972925" y="5965825"/>
          <p14:tracePt t="22475" x="11931650" y="5965825"/>
          <p14:tracePt t="22476" x="11869738" y="5965825"/>
          <p14:tracePt t="22477" x="11807825" y="5965825"/>
          <p14:tracePt t="22478" x="11766550" y="5965825"/>
          <p14:tracePt t="22479" x="11704638" y="5965825"/>
          <p14:tracePt t="22480" x="11663363" y="5965825"/>
          <p14:tracePt t="22481" x="11603038" y="5965825"/>
          <p14:tracePt t="22482" x="11561763" y="5965825"/>
          <p14:tracePt t="22483" x="11520488" y="5965825"/>
          <p14:tracePt t="22484" x="11479213" y="5965825"/>
          <p14:tracePt t="22485" x="11437938" y="5965825"/>
          <p14:tracePt t="22486" x="11376025" y="5965825"/>
          <p14:tracePt t="22487" x="11334750" y="5965825"/>
          <p14:tracePt t="22488" x="11293475" y="5965825"/>
          <p14:tracePt t="22489" x="11252200" y="5965825"/>
          <p14:tracePt t="22490" x="11210925" y="5965825"/>
          <p14:tracePt t="22491" x="11190288" y="5965825"/>
          <p14:tracePt t="22492" x="11149013" y="5965825"/>
          <p14:tracePt t="22493" x="11128375" y="5965825"/>
          <p14:tracePt t="22494" x="11109325" y="5965825"/>
          <p14:tracePt t="22495" x="11088688" y="5965825"/>
          <p14:tracePt t="22496" x="11026775" y="5965825"/>
          <p14:tracePt t="22498" x="11006138" y="5965825"/>
          <p14:tracePt t="22499" x="10964863" y="5965825"/>
          <p14:tracePt t="22500" x="10944225" y="5965825"/>
          <p14:tracePt t="22502" x="10923588" y="5965825"/>
          <p14:tracePt t="22503" x="10902950" y="5965825"/>
          <p14:tracePt t="22506" x="10882313" y="5965825"/>
          <p14:tracePt t="22508" x="10861675" y="5965825"/>
          <p14:tracePt t="22512" x="10841038" y="5965825"/>
          <p14:tracePt t="22527" x="10841038" y="5986463"/>
          <p14:tracePt t="22531" x="10861675" y="5986463"/>
          <p14:tracePt t="22534" x="10882313" y="5986463"/>
          <p14:tracePt t="22536" x="10902950" y="5986463"/>
          <p14:tracePt t="22539" x="10923588" y="5986463"/>
          <p14:tracePt t="22540" x="10944225" y="5986463"/>
          <p14:tracePt t="22542" x="10964863" y="5986463"/>
          <p14:tracePt t="22543" x="10985500" y="5986463"/>
          <p14:tracePt t="22544" x="11006138" y="5986463"/>
          <p14:tracePt t="22545" x="11026775" y="5986463"/>
          <p14:tracePt t="22546" x="11047413" y="5986463"/>
          <p14:tracePt t="22547" x="11068050" y="5986463"/>
          <p14:tracePt t="22548" x="11109325" y="5986463"/>
          <p14:tracePt t="22549" x="11128375" y="5986463"/>
          <p14:tracePt t="22550" x="11149013" y="5986463"/>
          <p14:tracePt t="22551" x="11169650" y="5986463"/>
          <p14:tracePt t="22552" x="11210925" y="5986463"/>
          <p14:tracePt t="22553" x="11252200" y="5986463"/>
          <p14:tracePt t="22554" x="11272838" y="5986463"/>
          <p14:tracePt t="22555" x="11293475" y="5986463"/>
          <p14:tracePt t="22556" x="11334750" y="5986463"/>
          <p14:tracePt t="22557" x="11376025" y="5986463"/>
          <p14:tracePt t="22558" x="11396663" y="5986463"/>
          <p14:tracePt t="22559" x="11437938" y="5986463"/>
          <p14:tracePt t="22560" x="11479213" y="5986463"/>
          <p14:tracePt t="22561" x="11541125" y="5986463"/>
          <p14:tracePt t="22562" x="11582400" y="5986463"/>
          <p14:tracePt t="22563" x="11603038" y="5986463"/>
          <p14:tracePt t="22564" x="11642725" y="5986463"/>
          <p14:tracePt t="22565" x="11704638" y="5986463"/>
          <p14:tracePt t="22566" x="11745913" y="5986463"/>
          <p14:tracePt t="22567" x="11787188" y="5986463"/>
          <p14:tracePt t="22568" x="11828463" y="5986463"/>
          <p14:tracePt t="22569" x="11869738" y="5986463"/>
          <p14:tracePt t="22570" x="11911013" y="5986463"/>
          <p14:tracePt t="22571" x="11972925" y="5986463"/>
          <p14:tracePt t="22572" x="12014200" y="5986463"/>
          <p14:tracePt t="22573" x="12055475" y="5986463"/>
          <p14:tracePt t="22574" x="12115800" y="5986463"/>
          <p14:tracePt t="22575" x="12157075" y="5986463"/>
          <p14:tracePt t="22576" x="12198350" y="5986463"/>
          <p14:tracePt t="22577" x="12239625" y="5986463"/>
          <p14:tracePt t="22578" x="12301538" y="5965825"/>
          <p14:tracePt t="22579" x="12342813" y="5965825"/>
          <p14:tracePt t="22580" x="12404725" y="5965825"/>
          <p14:tracePt t="22584" x="12549188" y="5965825"/>
          <p14:tracePt t="22584" x="12590463" y="5965825"/>
          <p14:tracePt t="22585" x="12650788" y="5965825"/>
          <p14:tracePt t="22586" x="12692063" y="5965825"/>
          <p14:tracePt t="22587" x="12753975" y="5965825"/>
          <p14:tracePt t="22588" x="12795250" y="5965825"/>
          <p14:tracePt t="22589" x="12836525" y="5965825"/>
          <p14:tracePt t="22590" x="12898438" y="5965825"/>
          <p14:tracePt t="22591" x="12939713" y="5965825"/>
          <p14:tracePt t="22592" x="12980988" y="5965825"/>
          <p14:tracePt t="22593" x="13022263" y="5965825"/>
          <p14:tracePt t="22594" x="13084175" y="5965825"/>
          <p14:tracePt t="22595" x="13123863" y="5965825"/>
          <p14:tracePt t="22596" x="13185775" y="5965825"/>
          <p14:tracePt t="22597" x="13227050" y="5965825"/>
          <p14:tracePt t="22598" x="13268325" y="5965825"/>
          <p14:tracePt t="22599" x="13330238" y="5965825"/>
          <p14:tracePt t="22600" x="13350875" y="5965825"/>
          <p14:tracePt t="22601" x="13392150" y="5965825"/>
          <p14:tracePt t="22602" x="13433425" y="5965825"/>
          <p14:tracePt t="22603" x="13495338" y="5965825"/>
          <p14:tracePt t="22604" x="13536613" y="5965825"/>
          <p14:tracePt t="22605" x="13557250" y="5965825"/>
          <p14:tracePt t="22606" x="13596938" y="5965825"/>
          <p14:tracePt t="22607" x="13617575" y="5965825"/>
          <p14:tracePt t="22609" x="13658850" y="5965825"/>
          <p14:tracePt t="22609" x="13700125" y="5965825"/>
          <p14:tracePt t="22610" x="13741400" y="5965825"/>
          <p14:tracePt t="22611" x="13762038" y="5965825"/>
          <p14:tracePt t="22612" x="13803313" y="5965825"/>
          <p14:tracePt t="22613" x="13823950" y="5965825"/>
          <p14:tracePt t="22614" x="13844588" y="5965825"/>
          <p14:tracePt t="22615" x="13865225" y="5965825"/>
          <p14:tracePt t="22616" x="13885863" y="5965825"/>
          <p14:tracePt t="22617" x="13906500" y="5965825"/>
          <p14:tracePt t="22618" x="13927138" y="5965825"/>
          <p14:tracePt t="22619" x="13947775" y="5965825"/>
          <p14:tracePt t="22620" x="13968413" y="5965825"/>
          <p14:tracePt t="22622" x="13989050" y="5965825"/>
          <p14:tracePt t="22625" x="14009688" y="5965825"/>
          <p14:tracePt t="22628" x="14030325" y="5965825"/>
          <p14:tracePt t="22640" x="14030325" y="5986463"/>
          <p14:tracePt t="22645" x="14009688" y="5986463"/>
          <p14:tracePt t="22651" x="13968413" y="5986463"/>
          <p14:tracePt t="22651" x="13947775" y="5986463"/>
          <p14:tracePt t="22653" x="13927138" y="5986463"/>
          <p14:tracePt t="22655" x="13906500" y="5986463"/>
          <p14:tracePt t="22657" x="13885863" y="5986463"/>
          <p14:tracePt t="22658" x="13865225" y="5986463"/>
          <p14:tracePt t="22659" x="13844588" y="5986463"/>
          <p14:tracePt t="22660" x="13844588" y="6007100"/>
          <p14:tracePt t="22662" x="13803313" y="6007100"/>
          <p14:tracePt t="22663" x="13782675" y="6007100"/>
          <p14:tracePt t="22664" x="13741400" y="6007100"/>
          <p14:tracePt t="22665" x="13720763" y="6007100"/>
          <p14:tracePt t="22667" x="13679488" y="6007100"/>
          <p14:tracePt t="22668" x="13658850" y="6007100"/>
          <p14:tracePt t="22670" x="13617575" y="6007100"/>
          <p14:tracePt t="22671" x="13596938" y="6007100"/>
          <p14:tracePt t="22672" x="13577888" y="6007100"/>
          <p14:tracePt t="22673" x="13536613" y="6007100"/>
          <p14:tracePt t="22674" x="13515975" y="6007100"/>
          <p14:tracePt t="22675" x="13495338" y="6007100"/>
          <p14:tracePt t="22676" x="13474700" y="6007100"/>
          <p14:tracePt t="22677" x="13433425" y="6007100"/>
          <p14:tracePt t="22678" x="13412788" y="6007100"/>
          <p14:tracePt t="22679" x="13392150" y="6007100"/>
          <p14:tracePt t="22680" x="13371513" y="6027738"/>
          <p14:tracePt t="22681" x="13350875" y="6027738"/>
          <p14:tracePt t="22682" x="13330238" y="6027738"/>
          <p14:tracePt t="22683" x="13309600" y="6027738"/>
          <p14:tracePt t="22684" x="13288963" y="6027738"/>
          <p14:tracePt t="22685" x="13268325" y="6027738"/>
          <p14:tracePt t="22686" x="13247688" y="6048375"/>
          <p14:tracePt t="22687" x="13227050" y="6048375"/>
          <p14:tracePt t="22688" x="13206413" y="6048375"/>
          <p14:tracePt t="22689" x="13185775" y="6048375"/>
          <p14:tracePt t="22690" x="13165138" y="6048375"/>
          <p14:tracePt t="22691" x="13144500" y="6048375"/>
          <p14:tracePt t="22693" x="13123863" y="6048375"/>
          <p14:tracePt t="22695" x="13103225" y="6048375"/>
          <p14:tracePt t="22696" x="13084175" y="6048375"/>
          <p14:tracePt t="22698" x="13063538" y="6048375"/>
          <p14:tracePt t="22702" x="13022263" y="6048375"/>
          <p14:tracePt t="22703" x="13022263" y="6069013"/>
          <p14:tracePt t="22704" x="13001625" y="6069013"/>
          <p14:tracePt t="22709" x="12980988" y="6069013"/>
          <p14:tracePt t="22756" x="13001625" y="6069013"/>
          <p14:tracePt t="22762" x="13022263" y="6069013"/>
          <p14:tracePt t="22767" x="13042900" y="6069013"/>
          <p14:tracePt t="22775" x="13063538" y="6069013"/>
          <p14:tracePt t="22797" x="13084175" y="6069013"/>
          <p14:tracePt t="22830" x="13103225" y="6069013"/>
          <p14:tracePt t="22834" x="13123863" y="6069013"/>
          <p14:tracePt t="22844" x="13144500" y="6069013"/>
          <p14:tracePt t="22853" x="13165138" y="6069013"/>
          <p14:tracePt t="22863" x="13185775" y="6069013"/>
          <p14:tracePt t="22870" x="13206413" y="6069013"/>
          <p14:tracePt t="23400" x="13185775" y="6069013"/>
          <p14:tracePt t="23403" x="13165138" y="6069013"/>
          <p14:tracePt t="23405" x="13144500" y="6069013"/>
          <p14:tracePt t="23407" x="13123863" y="6069013"/>
          <p14:tracePt t="23408" x="13103225" y="6069013"/>
          <p14:tracePt t="23410" x="13084175" y="6069013"/>
          <p14:tracePt t="23411" x="13063538" y="6069013"/>
          <p14:tracePt t="23412" x="13042900" y="6069013"/>
          <p14:tracePt t="23413" x="13022263" y="6069013"/>
          <p14:tracePt t="23414" x="12980988" y="6069013"/>
          <p14:tracePt t="23415" x="12960350" y="6069013"/>
          <p14:tracePt t="23416" x="12939713" y="6069013"/>
          <p14:tracePt t="23417" x="12898438" y="6069013"/>
          <p14:tracePt t="23418" x="12877800" y="6069013"/>
          <p14:tracePt t="23419" x="12836525" y="6069013"/>
          <p14:tracePt t="23420" x="12815888" y="6069013"/>
          <p14:tracePt t="23421" x="12774613" y="6069013"/>
          <p14:tracePt t="23422" x="12733338" y="6069013"/>
          <p14:tracePt t="23423" x="12692063" y="6069013"/>
          <p14:tracePt t="23424" x="12650788" y="6069013"/>
          <p14:tracePt t="23425" x="12609513" y="6069013"/>
          <p14:tracePt t="23426" x="12569825" y="6069013"/>
          <p14:tracePt t="23427" x="12528550" y="6069013"/>
          <p14:tracePt t="23428" x="12487275" y="6069013"/>
          <p14:tracePt t="23429" x="12425363" y="6069013"/>
          <p14:tracePt t="23430" x="12363450" y="6069013"/>
          <p14:tracePt t="23431" x="12322175" y="6069013"/>
          <p14:tracePt t="23432" x="12280900" y="6069013"/>
          <p14:tracePt t="23433" x="12198350" y="6069013"/>
          <p14:tracePt t="23434" x="12157075" y="6069013"/>
          <p14:tracePt t="23435" x="12096750" y="6089650"/>
          <p14:tracePt t="23436" x="12055475" y="6089650"/>
          <p14:tracePt t="23437" x="11993563" y="6089650"/>
          <p14:tracePt t="23438" x="11931650" y="6110288"/>
          <p14:tracePt t="23439" x="11869738" y="6110288"/>
          <p14:tracePt t="23440" x="11807825" y="6110288"/>
          <p14:tracePt t="23441" x="11725275" y="6130925"/>
          <p14:tracePt t="23442" x="11663363" y="6130925"/>
          <p14:tracePt t="23443" x="11582400" y="6130925"/>
          <p14:tracePt t="23444" x="11520488" y="6151563"/>
          <p14:tracePt t="23445" x="11417300" y="6151563"/>
          <p14:tracePt t="23446" x="11334750" y="6151563"/>
          <p14:tracePt t="23447" x="11272838" y="6151563"/>
          <p14:tracePt t="23449" x="11190288" y="6172200"/>
          <p14:tracePt t="23449" x="11109325" y="6172200"/>
          <p14:tracePt t="23450" x="11006138" y="6192838"/>
          <p14:tracePt t="23451" x="10923588" y="6213475"/>
          <p14:tracePt t="23452" x="10861675" y="6213475"/>
          <p14:tracePt t="23453" x="10779125" y="6234113"/>
          <p14:tracePt t="23454" x="10675938" y="6234113"/>
          <p14:tracePt t="23455" x="10615613" y="6254750"/>
          <p14:tracePt t="23456" x="10512425" y="6254750"/>
          <p14:tracePt t="23457" x="10409238" y="6254750"/>
          <p14:tracePt t="23458" x="10347325" y="6254750"/>
          <p14:tracePt t="23459" x="10244138" y="6275388"/>
          <p14:tracePt t="23460" x="10140950" y="6296025"/>
          <p14:tracePt t="23464" x="9791700" y="6357938"/>
          <p14:tracePt t="23465" x="9709150" y="6378575"/>
          <p14:tracePt t="23466" x="9607550" y="6399213"/>
          <p14:tracePt t="23467" x="9504363" y="6399213"/>
          <p14:tracePt t="23468" x="9442450" y="6399213"/>
          <p14:tracePt t="23469" x="9339263" y="6419850"/>
          <p14:tracePt t="23470" x="9277350" y="6438900"/>
          <p14:tracePt t="23471" x="9174163" y="6459538"/>
          <p14:tracePt t="23472" x="9072563" y="6480175"/>
          <p14:tracePt t="23473" x="9010650" y="6500813"/>
          <p14:tracePt t="23474" x="8907463" y="6521450"/>
          <p14:tracePt t="23475" x="8824913" y="6521450"/>
          <p14:tracePt t="23476" x="8763000" y="6542088"/>
          <p14:tracePt t="23477" x="8701088" y="6562725"/>
          <p14:tracePt t="23478" x="8640763" y="6583363"/>
          <p14:tracePt t="23479" x="8537575" y="6604000"/>
          <p14:tracePt t="23480" x="8475663" y="6604000"/>
          <p14:tracePt t="23481" x="8393113" y="6624638"/>
          <p14:tracePt t="23482" x="8331200" y="6645275"/>
          <p14:tracePt t="23483" x="8248650" y="6686550"/>
          <p14:tracePt t="23484" x="8186738" y="6686550"/>
          <p14:tracePt t="23485" x="8126413" y="6707188"/>
          <p14:tracePt t="23486" x="8085138" y="6727825"/>
          <p14:tracePt t="23487" x="8023225" y="6769100"/>
          <p14:tracePt t="23488" x="7981950" y="6789738"/>
          <p14:tracePt t="23489" x="7920038" y="6810375"/>
          <p14:tracePt t="23490" x="7837488" y="6831013"/>
          <p14:tracePt t="23491" x="7796213" y="6851650"/>
          <p14:tracePt t="23492" x="7734300" y="6892925"/>
          <p14:tracePt t="23493" x="7693025" y="6913563"/>
          <p14:tracePt t="23494" x="7653338" y="6953250"/>
          <p14:tracePt t="23495" x="7612063" y="6953250"/>
          <p14:tracePt t="23496" x="7550150" y="6994525"/>
          <p14:tracePt t="23497" x="7508875" y="7015163"/>
          <p14:tracePt t="23498" x="7467600" y="7056438"/>
          <p14:tracePt t="23499" x="7426325" y="7077075"/>
          <p14:tracePt t="23500" x="7385050" y="7097713"/>
          <p14:tracePt t="23502" x="7343775" y="7118350"/>
          <p14:tracePt t="23502" x="7323138" y="7159625"/>
          <p14:tracePt t="23503" x="7281863" y="7200900"/>
          <p14:tracePt t="23504" x="7219950" y="7242175"/>
          <p14:tracePt t="23505" x="7199313" y="7262813"/>
          <p14:tracePt t="23506" x="7178675" y="7304088"/>
          <p14:tracePt t="23507" x="7118350" y="7324725"/>
          <p14:tracePt t="23508" x="7097713" y="7366000"/>
          <p14:tracePt t="23509" x="7056438" y="7407275"/>
          <p14:tracePt t="23510" x="7015163" y="7427913"/>
          <p14:tracePt t="23511" x="6994525" y="7448550"/>
          <p14:tracePt t="23512" x="6953250" y="7488238"/>
          <p14:tracePt t="23513" x="6932613" y="7529513"/>
          <p14:tracePt t="23514" x="6911975" y="7550150"/>
          <p14:tracePt t="23515" x="6870700" y="7591425"/>
          <p14:tracePt t="23516" x="6850063" y="7632700"/>
          <p14:tracePt t="23517" x="6808788" y="7653338"/>
          <p14:tracePt t="23518" x="6788150" y="7694613"/>
          <p14:tracePt t="23519" x="6746875" y="7715250"/>
          <p14:tracePt t="23520" x="6705600" y="7756525"/>
          <p14:tracePt t="23521" x="6684963" y="7797800"/>
          <p14:tracePt t="23522" x="6665913" y="7818438"/>
          <p14:tracePt t="23523" x="6645275" y="7839075"/>
          <p14:tracePt t="23524" x="6604000" y="7880350"/>
          <p14:tracePt t="23525" x="6583363" y="7900988"/>
          <p14:tracePt t="23527" x="6521450" y="7962900"/>
          <p14:tracePt t="23528" x="6500813" y="8002588"/>
          <p14:tracePt t="23529" x="6480175" y="8023225"/>
          <p14:tracePt t="23530" x="6438900" y="8043863"/>
          <p14:tracePt t="23531" x="6418263" y="8085138"/>
          <p14:tracePt t="23532" x="6376988" y="8126413"/>
          <p14:tracePt t="23533" x="6376988" y="8147050"/>
          <p14:tracePt t="23534" x="6335713" y="8188325"/>
          <p14:tracePt t="23535" x="6315075" y="8188325"/>
          <p14:tracePt t="23536" x="6294438" y="8229600"/>
          <p14:tracePt t="23537" x="6273800" y="8250238"/>
          <p14:tracePt t="23538" x="6232525" y="8291513"/>
          <p14:tracePt t="23539" x="6211888" y="8312150"/>
          <p14:tracePt t="23540" x="6191250" y="8353425"/>
          <p14:tracePt t="23544" x="6110288" y="8435975"/>
          <p14:tracePt t="23544" x="6089650" y="8456613"/>
          <p14:tracePt t="23545" x="6069013" y="8496300"/>
          <p14:tracePt t="23546" x="6027738" y="8516938"/>
          <p14:tracePt t="23547" x="6027738" y="8537575"/>
          <p14:tracePt t="23548" x="5986463" y="8578850"/>
          <p14:tracePt t="23549" x="5965825" y="8599488"/>
          <p14:tracePt t="23550" x="5945188" y="8620125"/>
          <p14:tracePt t="23551" x="5924550" y="8640763"/>
          <p14:tracePt t="23552" x="5883275" y="8682038"/>
          <p14:tracePt t="23553" x="5883275" y="8702675"/>
          <p14:tracePt t="23554" x="5842000" y="8743950"/>
          <p14:tracePt t="23555" x="5821363" y="8764588"/>
          <p14:tracePt t="23557" x="5800725" y="8785225"/>
          <p14:tracePt t="23558" x="5780088" y="8826500"/>
          <p14:tracePt t="23558" x="5738813" y="8867775"/>
          <p14:tracePt t="23559" x="5738813" y="8888413"/>
          <p14:tracePt t="23560" x="5697538" y="8909050"/>
          <p14:tracePt t="23561" x="5697538" y="8929688"/>
          <p14:tracePt t="23562" x="5657850" y="8970963"/>
          <p14:tracePt t="23563" x="5637213" y="8991600"/>
          <p14:tracePt t="23564" x="5616575" y="9010650"/>
          <p14:tracePt t="23565" x="5595938" y="9072563"/>
          <p14:tracePt t="23566" x="5575300" y="9093200"/>
          <p14:tracePt t="23567" x="5554663" y="9113838"/>
          <p14:tracePt t="23568" x="5534025" y="9155113"/>
          <p14:tracePt t="23569" x="5513388" y="9175750"/>
          <p14:tracePt t="23570" x="5472113" y="9237663"/>
          <p14:tracePt t="23571" x="5451475" y="9258300"/>
          <p14:tracePt t="23572" x="5430838" y="9278938"/>
          <p14:tracePt t="23573" x="5410200" y="9320213"/>
          <p14:tracePt t="23574" x="5389563" y="9340850"/>
          <p14:tracePt t="23575" x="5348288" y="9382125"/>
          <p14:tracePt t="23576" x="5348288" y="9402763"/>
          <p14:tracePt t="23577" x="5327650" y="9423400"/>
          <p14:tracePt t="23578" x="5307013" y="9464675"/>
          <p14:tracePt t="23579" x="5286375" y="9505950"/>
          <p14:tracePt t="23580" x="5245100" y="9525000"/>
          <p14:tracePt t="23582" x="5224463" y="9566275"/>
          <p14:tracePt t="23582" x="5203825" y="9586913"/>
          <p14:tracePt t="23583" x="5184775" y="9607550"/>
          <p14:tracePt t="23584" x="5164138" y="9648825"/>
          <p14:tracePt t="23585" x="5143500" y="9669463"/>
          <p14:tracePt t="23586" x="5122863" y="9710738"/>
          <p14:tracePt t="23587" x="5102225" y="9731375"/>
          <p14:tracePt t="23588" x="5081588" y="9752013"/>
          <p14:tracePt t="23589" x="5060950" y="9793288"/>
          <p14:tracePt t="23590" x="5040313" y="9813925"/>
          <p14:tracePt t="23591" x="5019675" y="9834563"/>
          <p14:tracePt t="23592" x="5019675" y="9855200"/>
          <p14:tracePt t="23593" x="4978400" y="9875838"/>
          <p14:tracePt t="23594" x="4957763" y="9917113"/>
          <p14:tracePt t="23597" x="4895850" y="9979025"/>
          <p14:tracePt t="23598" x="4895850" y="10020300"/>
          <p14:tracePt t="23599" x="4854575" y="10020300"/>
          <p14:tracePt t="23600" x="4854575" y="10059988"/>
          <p14:tracePt t="23601" x="4813300" y="10080625"/>
          <p14:tracePt t="23602" x="4813300" y="10101263"/>
          <p14:tracePt t="23603" x="4792663" y="10121900"/>
          <p14:tracePt t="23604" x="4772025" y="10121900"/>
          <p14:tracePt t="23605" x="4751388" y="10163175"/>
          <p14:tracePt t="23606" x="4710113" y="10183813"/>
          <p14:tracePt t="23607" x="4710113" y="10204450"/>
          <p14:tracePt t="23608" x="4691063" y="10225088"/>
          <p14:tracePt t="23609" x="4670425" y="10245725"/>
          <p14:tracePt t="23610" x="4649788" y="1024572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07F72AE-DE8F-AE94-2F42-803D9A524B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458665"/>
              </p:ext>
            </p:extLst>
          </p:nvPr>
        </p:nvGraphicFramePr>
        <p:xfrm>
          <a:off x="5583504" y="2537947"/>
          <a:ext cx="8912149" cy="69661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8" name="TextBox 3">
            <a:extLst>
              <a:ext uri="{FF2B5EF4-FFF2-40B4-BE49-F238E27FC236}">
                <a16:creationId xmlns:a16="http://schemas.microsoft.com/office/drawing/2014/main" id="{85623775-FF13-8549-1D08-BAEF1E8778B1}"/>
              </a:ext>
            </a:extLst>
          </p:cNvPr>
          <p:cNvSpPr txBox="1"/>
          <p:nvPr/>
        </p:nvSpPr>
        <p:spPr>
          <a:xfrm>
            <a:off x="2726695" y="1306841"/>
            <a:ext cx="1431002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Insights: Percentage of Feedbacks </a:t>
            </a:r>
          </a:p>
        </p:txBody>
      </p:sp>
      <p:pic>
        <p:nvPicPr>
          <p:cNvPr id="40" name="Video 39">
            <a:hlinkClick r:id="" action="ppaction://media"/>
            <a:extLst>
              <a:ext uri="{FF2B5EF4-FFF2-40B4-BE49-F238E27FC236}">
                <a16:creationId xmlns:a16="http://schemas.microsoft.com/office/drawing/2014/main" id="{B59D7F84-FC36-B63D-086D-0E597521A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5163800" y="7161108"/>
            <a:ext cx="2824223" cy="2824223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3"/>
    </mc:Choice>
    <mc:Fallback>
      <p:transition spd="slow" advTm="20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9" x="8578850" y="4957763"/>
          <p14:tracePt t="532" x="8558213" y="4957763"/>
          <p14:tracePt t="537" x="8537575" y="4957763"/>
          <p14:tracePt t="540" x="8516938" y="4957763"/>
          <p14:tracePt t="543" x="8496300" y="4957763"/>
          <p14:tracePt t="545" x="8475663" y="4957763"/>
          <p14:tracePt t="548" x="8455025" y="4937125"/>
          <p14:tracePt t="553" x="8413750" y="4916488"/>
          <p14:tracePt t="555" x="8393113" y="4916488"/>
          <p14:tracePt t="558" x="8372475" y="4916488"/>
          <p14:tracePt t="559" x="8372475" y="4895850"/>
          <p14:tracePt t="561" x="8351838" y="4895850"/>
          <p14:tracePt t="562" x="8331200" y="4895850"/>
          <p14:tracePt t="566" x="8310563" y="4895850"/>
          <p14:tracePt t="567" x="8310563" y="4876800"/>
          <p14:tracePt t="568" x="8289925" y="4876800"/>
          <p14:tracePt t="570" x="8269288" y="4856163"/>
          <p14:tracePt t="573" x="8248650" y="4856163"/>
          <p14:tracePt t="575" x="8228013" y="4856163"/>
          <p14:tracePt t="580" x="8207375" y="4835525"/>
          <p14:tracePt t="582" x="8186738" y="4835525"/>
          <p14:tracePt t="585" x="8166100" y="4835525"/>
          <p14:tracePt t="586" x="8147050" y="4814888"/>
          <p14:tracePt t="590" x="8126413" y="4814888"/>
          <p14:tracePt t="595" x="8105775" y="4814888"/>
          <p14:tracePt t="596" x="8105775" y="4794250"/>
          <p14:tracePt t="597" x="8085138" y="4794250"/>
          <p14:tracePt t="598" x="8064500" y="4794250"/>
          <p14:tracePt t="601" x="8064500" y="4773613"/>
          <p14:tracePt t="603" x="8043863" y="4773613"/>
          <p14:tracePt t="608" x="8023225" y="4773613"/>
          <p14:tracePt t="612" x="8002588" y="4773613"/>
          <p14:tracePt t="614" x="8002588" y="4752975"/>
          <p14:tracePt t="616" x="7981950" y="4752975"/>
          <p14:tracePt t="622" x="7961313" y="4752975"/>
          <p14:tracePt t="626" x="7961313" y="4732338"/>
          <p14:tracePt t="628" x="7940675" y="4732338"/>
          <p14:tracePt t="633" x="7920038" y="4732338"/>
          <p14:tracePt t="635" x="7899400" y="4732338"/>
          <p14:tracePt t="638" x="7899400" y="4711700"/>
          <p14:tracePt t="641" x="7878763" y="4711700"/>
          <p14:tracePt t="646" x="7858125" y="4711700"/>
          <p14:tracePt t="647" x="7858125" y="4691063"/>
          <p14:tracePt t="649" x="7858125" y="4670425"/>
          <p14:tracePt t="651" x="7837488" y="4670425"/>
          <p14:tracePt t="653" x="7816850" y="4670425"/>
          <p14:tracePt t="656" x="7796213" y="4649788"/>
          <p14:tracePt t="661" x="7775575" y="4649788"/>
          <p14:tracePt t="662" x="7754938" y="4649788"/>
          <p14:tracePt t="663" x="7754938" y="4629150"/>
          <p14:tracePt t="664" x="7734300" y="4629150"/>
          <p14:tracePt t="668" x="7713663" y="4629150"/>
          <p14:tracePt t="669" x="7713663" y="4608513"/>
          <p14:tracePt t="671" x="7693025" y="4608513"/>
          <p14:tracePt t="672" x="7693025" y="4587875"/>
          <p14:tracePt t="674" x="7672388" y="4587875"/>
          <p14:tracePt t="676" x="7653338" y="4587875"/>
          <p14:tracePt t="677" x="7653338" y="4567238"/>
          <p14:tracePt t="679" x="7632700" y="4567238"/>
          <p14:tracePt t="683" x="7612063" y="4546600"/>
          <p14:tracePt t="685" x="7591425" y="4546600"/>
          <p14:tracePt t="688" x="7591425" y="4525963"/>
          <p14:tracePt t="689" x="7570788" y="4525963"/>
          <p14:tracePt t="691" x="7550150" y="4525963"/>
          <p14:tracePt t="693" x="7550150" y="4505325"/>
          <p14:tracePt t="694" x="7529513" y="4505325"/>
          <p14:tracePt t="697" x="7508875" y="4505325"/>
          <p14:tracePt t="698" x="7508875" y="4484688"/>
          <p14:tracePt t="701" x="7488238" y="4484688"/>
          <p14:tracePt t="703" x="7467600" y="4484688"/>
          <p14:tracePt t="704" x="7467600" y="4464050"/>
          <p14:tracePt t="707" x="7446963" y="4464050"/>
          <p14:tracePt t="710" x="7426325" y="4443413"/>
          <p14:tracePt t="712" x="7426325" y="4422775"/>
          <p14:tracePt t="713" x="7405688" y="4422775"/>
          <p14:tracePt t="715" x="7385050" y="4422775"/>
          <p14:tracePt t="718" x="7364413" y="4402138"/>
          <p14:tracePt t="720" x="7343775" y="4402138"/>
          <p14:tracePt t="723" x="7323138" y="4381500"/>
          <p14:tracePt t="725" x="7302500" y="4381500"/>
          <p14:tracePt t="727" x="7281863" y="4381500"/>
          <p14:tracePt t="728" x="7281863" y="4362450"/>
          <p14:tracePt t="730" x="7261225" y="4341813"/>
          <p14:tracePt t="732" x="7240588" y="4341813"/>
          <p14:tracePt t="733" x="7219950" y="4341813"/>
          <p14:tracePt t="734" x="7219950" y="4321175"/>
          <p14:tracePt t="735" x="7199313" y="4321175"/>
          <p14:tracePt t="739" x="7178675" y="4321175"/>
          <p14:tracePt t="740" x="7178675" y="4300538"/>
          <p14:tracePt t="741" x="7159625" y="4300538"/>
          <p14:tracePt t="742" x="7138988" y="4300538"/>
          <p14:tracePt t="744" x="7118350" y="4300538"/>
          <p14:tracePt t="745" x="7118350" y="4279900"/>
          <p14:tracePt t="747" x="7097713" y="4259263"/>
          <p14:tracePt t="750" x="7077075" y="4259263"/>
          <p14:tracePt t="754" x="7035800" y="4238625"/>
          <p14:tracePt t="756" x="7015163" y="4238625"/>
          <p14:tracePt t="757" x="7015163" y="4217988"/>
          <p14:tracePt t="758" x="6994525" y="4217988"/>
          <p14:tracePt t="759" x="6973888" y="4217988"/>
          <p14:tracePt t="761" x="6953250" y="4217988"/>
          <p14:tracePt t="765" x="6932613" y="4197350"/>
          <p14:tracePt t="766" x="6911975" y="4197350"/>
          <p14:tracePt t="768" x="6911975" y="4176713"/>
          <p14:tracePt t="769" x="6891338" y="4176713"/>
          <p14:tracePt t="770" x="6870700" y="4176713"/>
          <p14:tracePt t="772" x="6850063" y="4176713"/>
          <p14:tracePt t="775" x="6829425" y="4176713"/>
          <p14:tracePt t="776" x="6829425" y="4156075"/>
          <p14:tracePt t="779" x="6808788" y="4156075"/>
          <p14:tracePt t="780" x="6788150" y="4156075"/>
          <p14:tracePt t="782" x="6767513" y="4156075"/>
          <p14:tracePt t="784" x="6746875" y="4156075"/>
          <p14:tracePt t="787" x="6726238" y="4135438"/>
          <p14:tracePt t="789" x="6705600" y="4135438"/>
          <p14:tracePt t="792" x="6684963" y="4135438"/>
          <p14:tracePt t="794" x="6665913" y="4135438"/>
          <p14:tracePt t="796" x="6645275" y="4135438"/>
          <p14:tracePt t="797" x="6624638" y="4135438"/>
          <p14:tracePt t="801" x="6604000" y="4135438"/>
          <p14:tracePt t="803" x="6583363" y="4135438"/>
          <p14:tracePt t="806" x="6562725" y="4135438"/>
          <p14:tracePt t="807" x="6542088" y="4135438"/>
          <p14:tracePt t="811" x="6521450" y="4135438"/>
          <p14:tracePt t="814" x="6500813" y="4135438"/>
          <p14:tracePt t="817" x="6480175" y="4135438"/>
          <p14:tracePt t="819" x="6459538" y="4135438"/>
          <p14:tracePt t="822" x="6438900" y="4135438"/>
          <p14:tracePt t="825" x="6418263" y="4135438"/>
          <p14:tracePt t="829" x="6397625" y="4135438"/>
          <p14:tracePt t="835" x="6356350" y="4135438"/>
          <p14:tracePt t="838" x="6335713" y="4135438"/>
          <p14:tracePt t="843" x="6315075" y="4135438"/>
          <p14:tracePt t="845" x="6294438" y="4135438"/>
          <p14:tracePt t="849" x="6273800" y="4135438"/>
          <p14:tracePt t="853" x="6253163" y="4135438"/>
          <p14:tracePt t="857" x="6232525" y="4135438"/>
          <p14:tracePt t="863" x="6211888" y="4135438"/>
          <p14:tracePt t="873" x="6172200" y="4135438"/>
          <p14:tracePt t="880" x="6151563" y="4135438"/>
          <p14:tracePt t="895" x="6130925" y="4135438"/>
          <p14:tracePt t="993" x="6110288" y="4135438"/>
          <p14:tracePt t="1016" x="6089650" y="4135438"/>
          <p14:tracePt t="1041" x="6069013" y="4135438"/>
          <p14:tracePt t="1107" x="6048375" y="4135438"/>
          <p14:tracePt t="1125" x="6027738" y="4135438"/>
          <p14:tracePt t="1135" x="6027738" y="4114800"/>
          <p14:tracePt t="1142" x="6027738" y="4094163"/>
          <p14:tracePt t="1166" x="6007100" y="4094163"/>
          <p14:tracePt t="1168" x="6007100" y="4073525"/>
          <p14:tracePt t="1275" x="6007100" y="4052888"/>
          <p14:tracePt t="1286" x="6007100" y="4032250"/>
          <p14:tracePt t="1293" x="6007100" y="4011613"/>
          <p14:tracePt t="1299" x="6027738" y="3990975"/>
          <p14:tracePt t="1302" x="6048375" y="3990975"/>
          <p14:tracePt t="1304" x="6048375" y="3970338"/>
          <p14:tracePt t="1310" x="6069013" y="3949700"/>
          <p14:tracePt t="1315" x="6069013" y="3929063"/>
          <p14:tracePt t="1316" x="6089650" y="3929063"/>
          <p14:tracePt t="1318" x="6089650" y="3908425"/>
          <p14:tracePt t="1322" x="6110288" y="3908425"/>
          <p14:tracePt t="1323" x="6110288" y="3887788"/>
          <p14:tracePt t="1326" x="6130925" y="3887788"/>
          <p14:tracePt t="1328" x="6130925" y="3867150"/>
          <p14:tracePt t="1329" x="6151563" y="3867150"/>
          <p14:tracePt t="1334" x="6172200" y="3848100"/>
          <p14:tracePt t="1337" x="6191250" y="3827463"/>
          <p14:tracePt t="1341" x="6211888" y="3827463"/>
          <p14:tracePt t="1342" x="6211888" y="3806825"/>
          <p14:tracePt t="1344" x="6232525" y="3806825"/>
          <p14:tracePt t="1348" x="6232525" y="3786188"/>
          <p14:tracePt t="1349" x="6253163" y="3786188"/>
          <p14:tracePt t="1351" x="6273800" y="3786188"/>
          <p14:tracePt t="1353" x="6273800" y="3765550"/>
          <p14:tracePt t="1355" x="6294438" y="3765550"/>
          <p14:tracePt t="1356" x="6315075" y="3744913"/>
          <p14:tracePt t="1360" x="6335713" y="3744913"/>
          <p14:tracePt t="1363" x="6356350" y="3724275"/>
          <p14:tracePt t="1365" x="6376988" y="3724275"/>
          <p14:tracePt t="1367" x="6397625" y="3724275"/>
          <p14:tracePt t="1369" x="6418263" y="3703638"/>
          <p14:tracePt t="1372" x="6438900" y="3703638"/>
          <p14:tracePt t="1374" x="6459538" y="3683000"/>
          <p14:tracePt t="1375" x="6480175" y="3683000"/>
          <p14:tracePt t="1377" x="6500813" y="3662363"/>
          <p14:tracePt t="1380" x="6521450" y="3662363"/>
          <p14:tracePt t="1382" x="6542088" y="3662363"/>
          <p14:tracePt t="1383" x="6562725" y="3641725"/>
          <p14:tracePt t="1385" x="6583363" y="3641725"/>
          <p14:tracePt t="1387" x="6604000" y="3641725"/>
          <p14:tracePt t="1388" x="6604000" y="3621088"/>
          <p14:tracePt t="1389" x="6624638" y="3621088"/>
          <p14:tracePt t="1390" x="6645275" y="3621088"/>
          <p14:tracePt t="1392" x="6665913" y="3621088"/>
          <p14:tracePt t="1393" x="6665913" y="3600450"/>
          <p14:tracePt t="1394" x="6684963" y="3600450"/>
          <p14:tracePt t="1396" x="6705600" y="3579813"/>
          <p14:tracePt t="1397" x="6726238" y="3579813"/>
          <p14:tracePt t="1399" x="6746875" y="3559175"/>
          <p14:tracePt t="1400" x="6767513" y="3559175"/>
          <p14:tracePt t="1402" x="6788150" y="3559175"/>
          <p14:tracePt t="1403" x="6808788" y="3559175"/>
          <p14:tracePt t="1406" x="6829425" y="3538538"/>
          <p14:tracePt t="1406" x="6870700" y="3538538"/>
          <p14:tracePt t="1408" x="6891338" y="3517900"/>
          <p14:tracePt t="1410" x="6911975" y="3497263"/>
          <p14:tracePt t="1411" x="6932613" y="3497263"/>
          <p14:tracePt t="1412" x="6953250" y="3497263"/>
          <p14:tracePt t="1413" x="6973888" y="3476625"/>
          <p14:tracePt t="1414" x="6994525" y="3476625"/>
          <p14:tracePt t="1416" x="7015163" y="3455988"/>
          <p14:tracePt t="1417" x="7035800" y="3455988"/>
          <p14:tracePt t="1419" x="7056438" y="3435350"/>
          <p14:tracePt t="1419" x="7077075" y="3435350"/>
          <p14:tracePt t="1420" x="7097713" y="3435350"/>
          <p14:tracePt t="1421" x="7118350" y="3435350"/>
          <p14:tracePt t="1422" x="7118350" y="3414713"/>
          <p14:tracePt t="1423" x="7138988" y="3414713"/>
          <p14:tracePt t="1424" x="7159625" y="3414713"/>
          <p14:tracePt t="1425" x="7178675" y="3394075"/>
          <p14:tracePt t="1426" x="7178675" y="3373438"/>
          <p14:tracePt t="1427" x="7199313" y="3373438"/>
          <p14:tracePt t="1428" x="7219950" y="3373438"/>
          <p14:tracePt t="1429" x="7240588" y="3352800"/>
          <p14:tracePt t="1430" x="7261225" y="3352800"/>
          <p14:tracePt t="1434" x="7323138" y="3313113"/>
          <p14:tracePt t="1436" x="7364413" y="3313113"/>
          <p14:tracePt t="1437" x="7364413" y="3292475"/>
          <p14:tracePt t="1438" x="7385050" y="3292475"/>
          <p14:tracePt t="1440" x="7405688" y="3271838"/>
          <p14:tracePt t="1441" x="7426325" y="3251200"/>
          <p14:tracePt t="1442" x="7446963" y="3251200"/>
          <p14:tracePt t="1443" x="7467600" y="3251200"/>
          <p14:tracePt t="1445" x="7488238" y="3251200"/>
          <p14:tracePt t="1445" x="7488238" y="3230563"/>
          <p14:tracePt t="1446" x="7508875" y="3230563"/>
          <p14:tracePt t="1448" x="7529513" y="3209925"/>
          <p14:tracePt t="1451" x="7570788" y="3189288"/>
          <p14:tracePt t="1453" x="7591425" y="3168650"/>
          <p14:tracePt t="1459" x="7653338" y="3148013"/>
          <p14:tracePt t="1460" x="7672388" y="3148013"/>
          <p14:tracePt t="1463" x="7693025" y="3127375"/>
          <p14:tracePt t="1466" x="7734300" y="3127375"/>
          <p14:tracePt t="1468" x="7754938" y="3127375"/>
          <p14:tracePt t="1472" x="7796213" y="3106738"/>
          <p14:tracePt t="1474" x="7816850" y="3106738"/>
          <p14:tracePt t="1475" x="7816850" y="3086100"/>
          <p14:tracePt t="1476" x="7837488" y="3086100"/>
          <p14:tracePt t="1479" x="7858125" y="3086100"/>
          <p14:tracePt t="1481" x="7878763" y="3086100"/>
          <p14:tracePt t="1486" x="7899400" y="3086100"/>
          <p14:tracePt t="1487" x="7920038" y="3065463"/>
          <p14:tracePt t="1489" x="7940675" y="3065463"/>
          <p14:tracePt t="1493" x="7961313" y="3065463"/>
          <p14:tracePt t="1495" x="7981950" y="3065463"/>
          <p14:tracePt t="1497" x="8002588" y="3065463"/>
          <p14:tracePt t="1502" x="8023225" y="3044825"/>
          <p14:tracePt t="1504" x="8043863" y="3044825"/>
          <p14:tracePt t="1506" x="8064500" y="3044825"/>
          <p14:tracePt t="1508" x="8085138" y="3044825"/>
          <p14:tracePt t="1512" x="8105775" y="3024188"/>
          <p14:tracePt t="1514" x="8126413" y="3024188"/>
          <p14:tracePt t="1516" x="8147050" y="3024188"/>
          <p14:tracePt t="1517" x="8147050" y="3003550"/>
          <p14:tracePt t="1518" x="8166100" y="3003550"/>
          <p14:tracePt t="1521" x="8186738" y="3003550"/>
          <p14:tracePt t="1526" x="8228013" y="2982913"/>
          <p14:tracePt t="1528" x="8248650" y="2982913"/>
          <p14:tracePt t="1530" x="8269288" y="2982913"/>
          <p14:tracePt t="1533" x="8289925" y="2962275"/>
          <p14:tracePt t="1534" x="8310563" y="2962275"/>
          <p14:tracePt t="1536" x="8331200" y="2962275"/>
          <p14:tracePt t="1539" x="8351838" y="2941638"/>
          <p14:tracePt t="1541" x="8393113" y="2941638"/>
          <p14:tracePt t="1543" x="8413750" y="2921000"/>
          <p14:tracePt t="1545" x="8434388" y="2921000"/>
          <p14:tracePt t="1547" x="8455025" y="2921000"/>
          <p14:tracePt t="1548" x="8475663" y="2921000"/>
          <p14:tracePt t="1549" x="8475663" y="2900363"/>
          <p14:tracePt t="1550" x="8496300" y="2900363"/>
          <p14:tracePt t="1552" x="8516938" y="2900363"/>
          <p14:tracePt t="1553" x="8537575" y="2900363"/>
          <p14:tracePt t="1554" x="8558213" y="2900363"/>
          <p14:tracePt t="1556" x="8578850" y="2879725"/>
          <p14:tracePt t="1558" x="8599488" y="2879725"/>
          <p14:tracePt t="1560" x="8620125" y="2879725"/>
          <p14:tracePt t="1561" x="8640763" y="2879725"/>
          <p14:tracePt t="1562" x="8640763" y="2859088"/>
          <p14:tracePt t="1563" x="8659813" y="2859088"/>
          <p14:tracePt t="1566" x="8701088" y="2859088"/>
          <p14:tracePt t="1567" x="8701088" y="2838450"/>
          <p14:tracePt t="1567" x="8721725" y="2838450"/>
          <p14:tracePt t="1569" x="8742363" y="2838450"/>
          <p14:tracePt t="1570" x="8763000" y="2838450"/>
          <p14:tracePt t="1571" x="8783638" y="2838450"/>
          <p14:tracePt t="1573" x="8804275" y="2838450"/>
          <p14:tracePt t="1575" x="8824913" y="2838450"/>
          <p14:tracePt t="1577" x="8845550" y="2819400"/>
          <p14:tracePt t="1579" x="8866188" y="2819400"/>
          <p14:tracePt t="1580" x="8886825" y="2819400"/>
          <p14:tracePt t="1581" x="8907463" y="2819400"/>
          <p14:tracePt t="1583" x="8928100" y="2819400"/>
          <p14:tracePt t="1584" x="8948738" y="2819400"/>
          <p14:tracePt t="1586" x="8969375" y="2819400"/>
          <p14:tracePt t="1588" x="8990013" y="2819400"/>
          <p14:tracePt t="1589" x="9010650" y="2819400"/>
          <p14:tracePt t="1590" x="9031288" y="2798763"/>
          <p14:tracePt t="1594" x="9093200" y="2798763"/>
          <p14:tracePt t="1596" x="9113838" y="2798763"/>
          <p14:tracePt t="1597" x="9113838" y="2778125"/>
          <p14:tracePt t="1598" x="9134475" y="2778125"/>
          <p14:tracePt t="1599" x="9153525" y="2778125"/>
          <p14:tracePt t="1600" x="9174163" y="2778125"/>
          <p14:tracePt t="1602" x="9215438" y="2778125"/>
          <p14:tracePt t="1605" x="9236075" y="2778125"/>
          <p14:tracePt t="1606" x="9256713" y="2778125"/>
          <p14:tracePt t="1607" x="9277350" y="2778125"/>
          <p14:tracePt t="1608" x="9297988" y="2778125"/>
          <p14:tracePt t="1610" x="9318625" y="2757488"/>
          <p14:tracePt t="1612" x="9359900" y="2757488"/>
          <p14:tracePt t="1614" x="9380538" y="2757488"/>
          <p14:tracePt t="1615" x="9401175" y="2757488"/>
          <p14:tracePt t="1617" x="9421813" y="2757488"/>
          <p14:tracePt t="1619" x="9442450" y="2757488"/>
          <p14:tracePt t="1619" x="9463088" y="2757488"/>
          <p14:tracePt t="1621" x="9483725" y="2736850"/>
          <p14:tracePt t="1622" x="9504363" y="2736850"/>
          <p14:tracePt t="1623" x="9525000" y="2736850"/>
          <p14:tracePt t="1625" x="9545638" y="2736850"/>
          <p14:tracePt t="1626" x="9566275" y="2736850"/>
          <p14:tracePt t="1627" x="9586913" y="2736850"/>
          <p14:tracePt t="1628" x="9607550" y="2736850"/>
          <p14:tracePt t="1630" x="9628188" y="2716213"/>
          <p14:tracePt t="1632" x="9667875" y="2716213"/>
          <p14:tracePt t="1634" x="9709150" y="2716213"/>
          <p14:tracePt t="1636" x="9729788" y="2716213"/>
          <p14:tracePt t="1637" x="9750425" y="2716213"/>
          <p14:tracePt t="1638" x="9771063" y="2716213"/>
          <p14:tracePt t="1639" x="9791700" y="2716213"/>
          <p14:tracePt t="1640" x="9812338" y="2716213"/>
          <p14:tracePt t="1641" x="9832975" y="2716213"/>
          <p14:tracePt t="1642" x="9853613" y="2695575"/>
          <p14:tracePt t="1643" x="9874250" y="2695575"/>
          <p14:tracePt t="1645" x="9915525" y="2695575"/>
          <p14:tracePt t="1647" x="9956800" y="2695575"/>
          <p14:tracePt t="1648" x="9977438" y="2695575"/>
          <p14:tracePt t="1649" x="9998075" y="2674938"/>
          <p14:tracePt t="1650" x="10018713" y="2674938"/>
          <p14:tracePt t="1651" x="10039350" y="2674938"/>
          <p14:tracePt t="1652" x="10059988" y="2674938"/>
          <p14:tracePt t="1653" x="10101263" y="2674938"/>
          <p14:tracePt t="1654" x="10121900" y="2674938"/>
          <p14:tracePt t="1655" x="10140950" y="2674938"/>
          <p14:tracePt t="1656" x="10182225" y="2674938"/>
          <p14:tracePt t="1658" x="10202863" y="2674938"/>
          <p14:tracePt t="1659" x="10244138" y="2674938"/>
          <p14:tracePt t="1660" x="10264775" y="2674938"/>
          <p14:tracePt t="1661" x="10285413" y="2654300"/>
          <p14:tracePt t="1662" x="10326688" y="2654300"/>
          <p14:tracePt t="1663" x="10347325" y="2654300"/>
          <p14:tracePt t="1664" x="10367963" y="2654300"/>
          <p14:tracePt t="1665" x="10388600" y="2654300"/>
          <p14:tracePt t="1666" x="10429875" y="2654300"/>
          <p14:tracePt t="1667" x="10450513" y="2654300"/>
          <p14:tracePt t="1668" x="10471150" y="2633663"/>
          <p14:tracePt t="1669" x="10512425" y="2633663"/>
          <p14:tracePt t="1670" x="10533063" y="2633663"/>
          <p14:tracePt t="1675" x="10634663" y="2633663"/>
          <p14:tracePt t="1675" x="10655300" y="2633663"/>
          <p14:tracePt t="1676" x="10696575" y="2633663"/>
          <p14:tracePt t="1677" x="10717213" y="2633663"/>
          <p14:tracePt t="1678" x="10737850" y="2633663"/>
          <p14:tracePt t="1679" x="10779125" y="2633663"/>
          <p14:tracePt t="1680" x="10820400" y="2633663"/>
          <p14:tracePt t="1682" x="10841038" y="2633663"/>
          <p14:tracePt t="1684" x="10882313" y="2633663"/>
          <p14:tracePt t="1685" x="10902950" y="2633663"/>
          <p14:tracePt t="1685" x="10923588" y="2633663"/>
          <p14:tracePt t="1686" x="10944225" y="2633663"/>
          <p14:tracePt t="1687" x="10964863" y="2633663"/>
          <p14:tracePt t="1688" x="10985500" y="2613025"/>
          <p14:tracePt t="1689" x="11026775" y="2613025"/>
          <p14:tracePt t="1691" x="11047413" y="2613025"/>
          <p14:tracePt t="1692" x="11068050" y="2613025"/>
          <p14:tracePt t="1692" x="11088688" y="2613025"/>
          <p14:tracePt t="1693" x="11109325" y="2613025"/>
          <p14:tracePt t="1695" x="11149013" y="2613025"/>
          <p14:tracePt t="1696" x="11169650" y="2613025"/>
          <p14:tracePt t="1698" x="11190288" y="2613025"/>
          <p14:tracePt t="1699" x="11210925" y="2613025"/>
          <p14:tracePt t="1700" x="11231563" y="2613025"/>
          <p14:tracePt t="1701" x="11252200" y="2613025"/>
          <p14:tracePt t="1702" x="11272838" y="2613025"/>
          <p14:tracePt t="1703" x="11293475" y="2613025"/>
          <p14:tracePt t="1704" x="11314113" y="2613025"/>
          <p14:tracePt t="1705" x="11334750" y="2613025"/>
          <p14:tracePt t="1707" x="11355388" y="2613025"/>
          <p14:tracePt t="1709" x="11376025" y="2613025"/>
          <p14:tracePt t="1710" x="11396663" y="2613025"/>
          <p14:tracePt t="1712" x="11417300" y="2613025"/>
          <p14:tracePt t="1714" x="11437938" y="2613025"/>
          <p14:tracePt t="1715" x="11458575" y="2613025"/>
          <p14:tracePt t="1716" x="11479213" y="2613025"/>
          <p14:tracePt t="1718" x="11499850" y="2613025"/>
          <p14:tracePt t="1720" x="11520488" y="2613025"/>
          <p14:tracePt t="1722" x="11541125" y="2613025"/>
          <p14:tracePt t="1723" x="11561763" y="2613025"/>
          <p14:tracePt t="1725" x="11582400" y="2613025"/>
          <p14:tracePt t="1727" x="11603038" y="2613025"/>
          <p14:tracePt t="1728" x="11622088" y="2613025"/>
          <p14:tracePt t="1730" x="11642725" y="2613025"/>
          <p14:tracePt t="1732" x="11663363" y="2613025"/>
          <p14:tracePt t="1734" x="11684000" y="2613025"/>
          <p14:tracePt t="1735" x="11704638" y="2613025"/>
          <p14:tracePt t="1737" x="11725275" y="2613025"/>
          <p14:tracePt t="1740" x="11745913" y="2613025"/>
          <p14:tracePt t="1742" x="11766550" y="2613025"/>
          <p14:tracePt t="1744" x="11787188" y="2613025"/>
          <p14:tracePt t="1745" x="11807825" y="2613025"/>
          <p14:tracePt t="1748" x="11828463" y="2613025"/>
          <p14:tracePt t="1750" x="11849100" y="2613025"/>
          <p14:tracePt t="1755" x="11911013" y="2613025"/>
          <p14:tracePt t="1755" x="11911013" y="2633663"/>
          <p14:tracePt t="1756" x="11931650" y="2633663"/>
          <p14:tracePt t="1757" x="11952288" y="2633663"/>
          <p14:tracePt t="1759" x="11972925" y="2633663"/>
          <p14:tracePt t="1761" x="11993563" y="2654300"/>
          <p14:tracePt t="1763" x="12034838" y="2654300"/>
          <p14:tracePt t="1765" x="12055475" y="2654300"/>
          <p14:tracePt t="1767" x="12076113" y="2674938"/>
          <p14:tracePt t="1769" x="12096750" y="2674938"/>
          <p14:tracePt t="1770" x="12115800" y="2674938"/>
          <p14:tracePt t="1771" x="12115800" y="2695575"/>
          <p14:tracePt t="1772" x="12136438" y="2695575"/>
          <p14:tracePt t="1774" x="12157075" y="2716213"/>
          <p14:tracePt t="1775" x="12177713" y="2716213"/>
          <p14:tracePt t="1776" x="12198350" y="2716213"/>
          <p14:tracePt t="1779" x="12218988" y="2716213"/>
          <p14:tracePt t="1780" x="12239625" y="2736850"/>
          <p14:tracePt t="1782" x="12260263" y="2736850"/>
          <p14:tracePt t="1783" x="12280900" y="2736850"/>
          <p14:tracePt t="1785" x="12301538" y="2757488"/>
          <p14:tracePt t="1787" x="12322175" y="2757488"/>
          <p14:tracePt t="1789" x="12342813" y="2757488"/>
          <p14:tracePt t="1790" x="12363450" y="2757488"/>
          <p14:tracePt t="1792" x="12363450" y="2778125"/>
          <p14:tracePt t="1793" x="12384088" y="2778125"/>
          <p14:tracePt t="1794" x="12404725" y="2798763"/>
          <p14:tracePt t="1796" x="12425363" y="2798763"/>
          <p14:tracePt t="1797" x="12446000" y="2798763"/>
          <p14:tracePt t="1799" x="12466638" y="2798763"/>
          <p14:tracePt t="1800" x="12466638" y="2819400"/>
          <p14:tracePt t="1801" x="12487275" y="2819400"/>
          <p14:tracePt t="1805" x="12507913" y="2819400"/>
          <p14:tracePt t="1805" x="12528550" y="2819400"/>
          <p14:tracePt t="1808" x="12549188" y="2838450"/>
          <p14:tracePt t="1811" x="12569825" y="2838450"/>
          <p14:tracePt t="1812" x="12569825" y="2859088"/>
          <p14:tracePt t="1813" x="12609513" y="2859088"/>
          <p14:tracePt t="1815" x="12630150" y="2879725"/>
          <p14:tracePt t="1817" x="12650788" y="2879725"/>
          <p14:tracePt t="1820" x="12671425" y="2900363"/>
          <p14:tracePt t="1821" x="12692063" y="2900363"/>
          <p14:tracePt t="1824" x="12712700" y="2900363"/>
          <p14:tracePt t="1826" x="12733338" y="2921000"/>
          <p14:tracePt t="1828" x="12753975" y="2921000"/>
          <p14:tracePt t="1829" x="12774613" y="2921000"/>
          <p14:tracePt t="1835" x="12795250" y="2962275"/>
          <p14:tracePt t="1835" x="12815888" y="2962275"/>
          <p14:tracePt t="1837" x="12836525" y="2962275"/>
          <p14:tracePt t="1838" x="12857163" y="2982913"/>
          <p14:tracePt t="1841" x="12877800" y="2982913"/>
          <p14:tracePt t="1843" x="12898438" y="3003550"/>
          <p14:tracePt t="1845" x="12919075" y="3003550"/>
          <p14:tracePt t="1847" x="12939713" y="3024188"/>
          <p14:tracePt t="1850" x="12960350" y="3044825"/>
          <p14:tracePt t="1852" x="12980988" y="3044825"/>
          <p14:tracePt t="1859" x="13042900" y="3086100"/>
          <p14:tracePt t="1860" x="13063538" y="3086100"/>
          <p14:tracePt t="1861" x="13063538" y="3106738"/>
          <p14:tracePt t="1862" x="13084175" y="3106738"/>
          <p14:tracePt t="1864" x="13103225" y="3106738"/>
          <p14:tracePt t="1865" x="13123863" y="3127375"/>
          <p14:tracePt t="1867" x="13144500" y="3148013"/>
          <p14:tracePt t="1869" x="13165138" y="3168650"/>
          <p14:tracePt t="1872" x="13206413" y="3189288"/>
          <p14:tracePt t="1875" x="13227050" y="3209925"/>
          <p14:tracePt t="1876" x="13227050" y="3230563"/>
          <p14:tracePt t="1877" x="13247688" y="3230563"/>
          <p14:tracePt t="1879" x="13268325" y="3251200"/>
          <p14:tracePt t="1880" x="13288963" y="3251200"/>
          <p14:tracePt t="1881" x="13288963" y="3271838"/>
          <p14:tracePt t="1882" x="13309600" y="3271838"/>
          <p14:tracePt t="1883" x="13309600" y="3292475"/>
          <p14:tracePt t="1885" x="13330238" y="3313113"/>
          <p14:tracePt t="1886" x="13350875" y="3333750"/>
          <p14:tracePt t="1887" x="13371513" y="3333750"/>
          <p14:tracePt t="1888" x="13371513" y="3352800"/>
          <p14:tracePt t="1889" x="13392150" y="3352800"/>
          <p14:tracePt t="1890" x="13392150" y="3373438"/>
          <p14:tracePt t="1891" x="13412788" y="3394075"/>
          <p14:tracePt t="1893" x="13433425" y="3414713"/>
          <p14:tracePt t="1894" x="13454063" y="3414713"/>
          <p14:tracePt t="1895" x="13474700" y="3435350"/>
          <p14:tracePt t="1897" x="13495338" y="3455988"/>
          <p14:tracePt t="1898" x="13515975" y="3476625"/>
          <p14:tracePt t="1899" x="13536613" y="3497263"/>
          <p14:tracePt t="1900" x="13557250" y="3517900"/>
          <p14:tracePt t="1901" x="13577888" y="3517900"/>
          <p14:tracePt t="1902" x="13577888" y="3538538"/>
          <p14:tracePt t="1903" x="13596938" y="3538538"/>
          <p14:tracePt t="1904" x="13596938" y="3579813"/>
          <p14:tracePt t="1905" x="13638213" y="3579813"/>
          <p14:tracePt t="1906" x="13638213" y="3600450"/>
          <p14:tracePt t="1907" x="13658850" y="3621088"/>
          <p14:tracePt t="1908" x="13679488" y="3641725"/>
          <p14:tracePt t="1909" x="13700125" y="3641725"/>
          <p14:tracePt t="1910" x="13720763" y="3662363"/>
          <p14:tracePt t="1912" x="13762038" y="3724275"/>
          <p14:tracePt t="1914" x="13782675" y="3724275"/>
          <p14:tracePt t="1914" x="13782675" y="3744913"/>
          <p14:tracePt t="1915" x="13823950" y="3765550"/>
          <p14:tracePt t="1916" x="13823950" y="3786188"/>
          <p14:tracePt t="1917" x="13844588" y="3806825"/>
          <p14:tracePt t="1919" x="13865225" y="3806825"/>
          <p14:tracePt t="1919" x="13885863" y="3827463"/>
          <p14:tracePt t="1920" x="13885863" y="3848100"/>
          <p14:tracePt t="1921" x="13927138" y="3867150"/>
          <p14:tracePt t="1922" x="13927138" y="3887788"/>
          <p14:tracePt t="1923" x="13968413" y="3908425"/>
          <p14:tracePt t="1926" x="14009688" y="3970338"/>
          <p14:tracePt t="1927" x="14030325" y="3990975"/>
          <p14:tracePt t="1928" x="14050963" y="4011613"/>
          <p14:tracePt t="1929" x="14050963" y="4032250"/>
          <p14:tracePt t="1930" x="14071600" y="4052888"/>
          <p14:tracePt t="1931" x="14090650" y="4073525"/>
          <p14:tracePt t="1932" x="14111288" y="4094163"/>
          <p14:tracePt t="1933" x="14111288" y="4114800"/>
          <p14:tracePt t="1934" x="14131925" y="4135438"/>
          <p14:tracePt t="1935" x="14152563" y="4156075"/>
          <p14:tracePt t="1936" x="14193838" y="4176713"/>
          <p14:tracePt t="1937" x="14193838" y="4197350"/>
          <p14:tracePt t="1940" x="14235113" y="4259263"/>
          <p14:tracePt t="1941" x="14255750" y="4279900"/>
          <p14:tracePt t="1942" x="14255750" y="4300538"/>
          <p14:tracePt t="1943" x="14276388" y="4321175"/>
          <p14:tracePt t="1944" x="14297025" y="4362450"/>
          <p14:tracePt t="1946" x="14317663" y="4381500"/>
          <p14:tracePt t="1947" x="14317663" y="4402138"/>
          <p14:tracePt t="1948" x="14358938" y="4422775"/>
          <p14:tracePt t="1949" x="14358938" y="4464050"/>
          <p14:tracePt t="1950" x="14379575" y="4484688"/>
          <p14:tracePt t="1951" x="14400213" y="4505325"/>
          <p14:tracePt t="1952" x="14400213" y="4546600"/>
          <p14:tracePt t="1953" x="14420850" y="4546600"/>
          <p14:tracePt t="1954" x="14441488" y="4587875"/>
          <p14:tracePt t="1955" x="14441488" y="4608513"/>
          <p14:tracePt t="1956" x="14462125" y="4629150"/>
          <p14:tracePt t="1957" x="14482763" y="4670425"/>
          <p14:tracePt t="1959" x="14503400" y="4711700"/>
          <p14:tracePt t="1960" x="14524038" y="4732338"/>
          <p14:tracePt t="1961" x="14544675" y="4752975"/>
          <p14:tracePt t="1963" x="14565313" y="4814888"/>
          <p14:tracePt t="1965" x="14584363" y="4856163"/>
          <p14:tracePt t="1966" x="14605000" y="4876800"/>
          <p14:tracePt t="1967" x="14625638" y="4916488"/>
          <p14:tracePt t="1968" x="14625638" y="4937125"/>
          <p14:tracePt t="1969" x="14646275" y="4957763"/>
          <p14:tracePt t="1970" x="14666913" y="4978400"/>
          <p14:tracePt t="1971" x="14666913" y="4999038"/>
          <p14:tracePt t="1972" x="14666913" y="5019675"/>
          <p14:tracePt t="1973" x="14687550" y="5060950"/>
          <p14:tracePt t="1974" x="14687550" y="5081588"/>
          <p14:tracePt t="1975" x="14708188" y="5102225"/>
          <p14:tracePt t="1976" x="14708188" y="5143500"/>
          <p14:tracePt t="1978" x="14728825" y="5184775"/>
          <p14:tracePt t="1979" x="14749463" y="5205413"/>
          <p14:tracePt t="1980" x="14749463" y="5226050"/>
          <p14:tracePt t="1981" x="14749463" y="5267325"/>
          <p14:tracePt t="1983" x="14770100" y="5287963"/>
          <p14:tracePt t="1984" x="14770100" y="5329238"/>
          <p14:tracePt t="1985" x="14770100" y="5349875"/>
          <p14:tracePt t="1986" x="14790738" y="5370513"/>
          <p14:tracePt t="1987" x="14790738" y="5410200"/>
          <p14:tracePt t="1989" x="14790738" y="5430838"/>
          <p14:tracePt t="1990" x="14790738" y="5472113"/>
          <p14:tracePt t="1992" x="14811375" y="5492750"/>
          <p14:tracePt t="1993" x="14811375" y="5534025"/>
          <p14:tracePt t="1994" x="14811375" y="5554663"/>
          <p14:tracePt t="1995" x="14811375" y="5575300"/>
          <p14:tracePt t="1996" x="14811375" y="5595938"/>
          <p14:tracePt t="1997" x="14832013" y="5616575"/>
          <p14:tracePt t="1998" x="14832013" y="5657850"/>
          <p14:tracePt t="2000" x="14832013" y="5678488"/>
          <p14:tracePt t="2001" x="14832013" y="5699125"/>
          <p14:tracePt t="2002" x="14832013" y="5719763"/>
          <p14:tracePt t="2003" x="14832013" y="5740400"/>
          <p14:tracePt t="2005" x="14832013" y="5761038"/>
          <p14:tracePt t="2006" x="14832013" y="5802313"/>
          <p14:tracePt t="2008" x="14832013" y="5822950"/>
          <p14:tracePt t="2009" x="14832013" y="5843588"/>
          <p14:tracePt t="2010" x="14832013" y="5864225"/>
          <p14:tracePt t="2011" x="14832013" y="5905500"/>
          <p14:tracePt t="2013" x="14832013" y="5924550"/>
          <p14:tracePt t="2015" x="14832013" y="5945188"/>
          <p14:tracePt t="2016" x="14832013" y="5965825"/>
          <p14:tracePt t="2017" x="14832013" y="5986463"/>
          <p14:tracePt t="2020" x="14832013" y="6027738"/>
          <p14:tracePt t="2021" x="14832013" y="6048375"/>
          <p14:tracePt t="2022" x="14832013" y="6069013"/>
          <p14:tracePt t="2024" x="14832013" y="6089650"/>
          <p14:tracePt t="2026" x="14832013" y="6130925"/>
          <p14:tracePt t="2028" x="14832013" y="6151563"/>
          <p14:tracePt t="2029" x="14811375" y="6151563"/>
          <p14:tracePt t="2030" x="14811375" y="6172200"/>
          <p14:tracePt t="2032" x="14811375" y="6192838"/>
          <p14:tracePt t="2033" x="14811375" y="6213475"/>
          <p14:tracePt t="2034" x="14811375" y="6234113"/>
          <p14:tracePt t="2035" x="14811375" y="6254750"/>
          <p14:tracePt t="2036" x="14790738" y="6275388"/>
          <p14:tracePt t="2038" x="14790738" y="6296025"/>
          <p14:tracePt t="2040" x="14790738" y="6337300"/>
          <p14:tracePt t="2042" x="14770100" y="6357938"/>
          <p14:tracePt t="2045" x="14770100" y="6399213"/>
          <p14:tracePt t="2046" x="14749463" y="6419850"/>
          <p14:tracePt t="2047" x="14749463" y="6438900"/>
          <p14:tracePt t="2049" x="14749463" y="6459538"/>
          <p14:tracePt t="2049" x="14749463" y="6480175"/>
          <p14:tracePt t="2051" x="14749463" y="6521450"/>
          <p14:tracePt t="2053" x="14749463" y="6542088"/>
          <p14:tracePt t="2054" x="14728825" y="6562725"/>
          <p14:tracePt t="2055" x="14728825" y="6583363"/>
          <p14:tracePt t="2056" x="14728825" y="6604000"/>
          <p14:tracePt t="2059" x="14728825" y="6624638"/>
          <p14:tracePt t="2060" x="14728825" y="6645275"/>
          <p14:tracePt t="2060" x="14728825" y="6665913"/>
          <p14:tracePt t="2061" x="14708188" y="6686550"/>
          <p14:tracePt t="2062" x="14708188" y="6707188"/>
          <p14:tracePt t="2063" x="14708188" y="6727825"/>
          <p14:tracePt t="2064" x="14687550" y="6727825"/>
          <p14:tracePt t="2065" x="14687550" y="6748463"/>
          <p14:tracePt t="2066" x="14687550" y="6769100"/>
          <p14:tracePt t="2067" x="14687550" y="6789738"/>
          <p14:tracePt t="2068" x="14687550" y="6810375"/>
          <p14:tracePt t="2070" x="14687550" y="6831013"/>
          <p14:tracePt t="2072" x="14666913" y="6872288"/>
          <p14:tracePt t="2074" x="14666913" y="6892925"/>
          <p14:tracePt t="2074" x="14666913" y="6913563"/>
          <p14:tracePt t="2076" x="14666913" y="6934200"/>
          <p14:tracePt t="2078" x="14666913" y="6953250"/>
          <p14:tracePt t="2079" x="14666913" y="6973888"/>
          <p14:tracePt t="2080" x="14666913" y="6994525"/>
          <p14:tracePt t="2081" x="14646275" y="6994525"/>
          <p14:tracePt t="2082" x="14646275" y="7015163"/>
          <p14:tracePt t="2085" x="14646275" y="7056438"/>
          <p14:tracePt t="2086" x="14646275" y="7077075"/>
          <p14:tracePt t="2088" x="14646275" y="7097713"/>
          <p14:tracePt t="2089" x="14625638" y="7097713"/>
          <p14:tracePt t="2090" x="14625638" y="7118350"/>
          <p14:tracePt t="2091" x="14605000" y="7138988"/>
          <p14:tracePt t="2093" x="14605000" y="7159625"/>
          <p14:tracePt t="2096" x="14605000" y="7180263"/>
          <p14:tracePt t="2097" x="14605000" y="7200900"/>
          <p14:tracePt t="2100" x="14584363" y="7221538"/>
          <p14:tracePt t="2101" x="14584363" y="7242175"/>
          <p14:tracePt t="2103" x="14565313" y="7262813"/>
          <p14:tracePt t="2105" x="14565313" y="7283450"/>
          <p14:tracePt t="2106" x="14565313" y="7304088"/>
          <p14:tracePt t="2108" x="14544675" y="7324725"/>
          <p14:tracePt t="2110" x="14544675" y="7345363"/>
          <p14:tracePt t="2111" x="14524038" y="7366000"/>
          <p14:tracePt t="2113" x="14524038" y="7386638"/>
          <p14:tracePt t="2115" x="14503400" y="7407275"/>
          <p14:tracePt t="2117" x="14503400" y="7427913"/>
          <p14:tracePt t="2119" x="14482763" y="7448550"/>
          <p14:tracePt t="2121" x="14482763" y="7467600"/>
          <p14:tracePt t="2125" x="14462125" y="7488238"/>
          <p14:tracePt t="2125" x="14441488" y="7488238"/>
          <p14:tracePt t="2127" x="14441488" y="7508875"/>
          <p14:tracePt t="2129" x="14420850" y="7529513"/>
          <p14:tracePt t="2131" x="14420850" y="7550150"/>
          <p14:tracePt t="2133" x="14400213" y="7550150"/>
          <p14:tracePt t="2134" x="14400213" y="7570788"/>
          <p14:tracePt t="2137" x="14379575" y="7591425"/>
          <p14:tracePt t="2138" x="14358938" y="7591425"/>
          <p14:tracePt t="2140" x="14358938" y="7612063"/>
          <p14:tracePt t="2140" x="14358938" y="7632700"/>
          <p14:tracePt t="2141" x="14338300" y="7632700"/>
          <p14:tracePt t="2143" x="14338300" y="7653338"/>
          <p14:tracePt t="2145" x="14317663" y="7653338"/>
          <p14:tracePt t="2147" x="14317663" y="7673975"/>
          <p14:tracePt t="2149" x="14297025" y="7673975"/>
          <p14:tracePt t="2150" x="14276388" y="7694613"/>
          <p14:tracePt t="2152" x="14276388" y="7715250"/>
          <p14:tracePt t="2153" x="14255750" y="7715250"/>
          <p14:tracePt t="2154" x="14255750" y="7735888"/>
          <p14:tracePt t="2157" x="14235113" y="7756525"/>
          <p14:tracePt t="2161" x="14214475" y="7777163"/>
          <p14:tracePt t="2163" x="14193838" y="7797800"/>
          <p14:tracePt t="2165" x="14173200" y="7797800"/>
          <p14:tracePt t="2166" x="14173200" y="7818438"/>
          <p14:tracePt t="2169" x="14152563" y="7818438"/>
          <p14:tracePt t="2170" x="14152563" y="7839075"/>
          <p14:tracePt t="2174" x="14131925" y="7859713"/>
          <p14:tracePt t="2175" x="14111288" y="7859713"/>
          <p14:tracePt t="2176" x="14111288" y="7880350"/>
          <p14:tracePt t="2178" x="14090650" y="7880350"/>
          <p14:tracePt t="2179" x="14090650" y="7900988"/>
          <p14:tracePt t="2181" x="14071600" y="7900988"/>
          <p14:tracePt t="2182" x="14071600" y="7921625"/>
          <p14:tracePt t="2185" x="14050963" y="7921625"/>
          <p14:tracePt t="2186" x="14030325" y="7942263"/>
          <p14:tracePt t="2188" x="14030325" y="7962900"/>
          <p14:tracePt t="2189" x="14009688" y="7962900"/>
          <p14:tracePt t="2194" x="13989050" y="7981950"/>
          <p14:tracePt t="2195" x="13989050" y="8002588"/>
          <p14:tracePt t="2195" x="13968413" y="8002588"/>
          <p14:tracePt t="2197" x="13968413" y="8023225"/>
          <p14:tracePt t="2198" x="13947775" y="8023225"/>
          <p14:tracePt t="2199" x="13927138" y="8043863"/>
          <p14:tracePt t="2203" x="13906500" y="8064500"/>
          <p14:tracePt t="2206" x="13885863" y="8085138"/>
          <p14:tracePt t="2208" x="13865225" y="8105775"/>
          <p14:tracePt t="2209" x="13844588" y="8126413"/>
          <p14:tracePt t="2214" x="13823950" y="8147050"/>
          <p14:tracePt t="2214" x="13803313" y="8167688"/>
          <p14:tracePt t="2217" x="13782675" y="8188325"/>
          <p14:tracePt t="2219" x="13762038" y="8208963"/>
          <p14:tracePt t="2221" x="13762038" y="8229600"/>
          <p14:tracePt t="2222" x="13741400" y="8229600"/>
          <p14:tracePt t="2224" x="13741400" y="8250238"/>
          <p14:tracePt t="2225" x="13720763" y="8250238"/>
          <p14:tracePt t="2226" x="13720763" y="8270875"/>
          <p14:tracePt t="2228" x="13700125" y="8270875"/>
          <p14:tracePt t="2229" x="13700125" y="8291513"/>
          <p14:tracePt t="2230" x="13679488" y="8312150"/>
          <p14:tracePt t="2234" x="13658850" y="8332788"/>
          <p14:tracePt t="2236" x="13658850" y="8353425"/>
          <p14:tracePt t="2237" x="13638213" y="8353425"/>
          <p14:tracePt t="2240" x="13617575" y="8374063"/>
          <p14:tracePt t="2242" x="13596938" y="8394700"/>
          <p14:tracePt t="2245" x="13596938" y="8415338"/>
          <p14:tracePt t="2246" x="13577888" y="8415338"/>
          <p14:tracePt t="2247" x="13577888" y="8435975"/>
          <p14:tracePt t="2250" x="13557250" y="8456613"/>
          <p14:tracePt t="2251" x="13557250" y="8477250"/>
          <p14:tracePt t="2254" x="13536613" y="8477250"/>
          <p14:tracePt t="2255" x="13536613" y="8496300"/>
          <p14:tracePt t="2257" x="13515975" y="8496300"/>
          <p14:tracePt t="2260" x="13515975" y="8516938"/>
          <p14:tracePt t="2261" x="13495338" y="8516938"/>
          <p14:tracePt t="2262" x="13495338" y="8537575"/>
          <p14:tracePt t="2263" x="13495338" y="8558213"/>
          <p14:tracePt t="2266" x="13474700" y="8578850"/>
          <p14:tracePt t="2270" x="13454063" y="8599488"/>
          <p14:tracePt t="2274" x="13433425" y="8599488"/>
          <p14:tracePt t="2274" x="13433425" y="8620125"/>
          <p14:tracePt t="2276" x="13433425" y="8640763"/>
          <p14:tracePt t="2277" x="13412788" y="8640763"/>
          <p14:tracePt t="2279" x="13412788" y="8661400"/>
          <p14:tracePt t="2280" x="13392150" y="8661400"/>
          <p14:tracePt t="2283" x="13392150" y="8682038"/>
          <p14:tracePt t="2285" x="13371513" y="8682038"/>
          <p14:tracePt t="2287" x="13350875" y="8682038"/>
          <p14:tracePt t="2288" x="13350875" y="8702675"/>
          <p14:tracePt t="2289" x="13350875" y="8723313"/>
          <p14:tracePt t="2291" x="13330238" y="8723313"/>
          <p14:tracePt t="2293" x="13330238" y="8743950"/>
          <p14:tracePt t="2295" x="13309600" y="8743950"/>
          <p14:tracePt t="2297" x="13309600" y="8764588"/>
          <p14:tracePt t="2298" x="13288963" y="8764588"/>
          <p14:tracePt t="2301" x="13288963" y="8785225"/>
          <p14:tracePt t="2303" x="13268325" y="8805863"/>
          <p14:tracePt t="2305" x="13247688" y="8805863"/>
          <p14:tracePt t="2308" x="13227050" y="8826500"/>
          <p14:tracePt t="2312" x="13206413" y="8826500"/>
          <p14:tracePt t="2313" x="13206413" y="8847138"/>
          <p14:tracePt t="2314" x="13185775" y="8847138"/>
          <p14:tracePt t="2316" x="13165138" y="8867775"/>
          <p14:tracePt t="2319" x="13144500" y="8867775"/>
          <p14:tracePt t="2321" x="13144500" y="8888413"/>
          <p14:tracePt t="2323" x="13123863" y="8909050"/>
          <p14:tracePt t="2327" x="13103225" y="8929688"/>
          <p14:tracePt t="2328" x="13084175" y="8929688"/>
          <p14:tracePt t="2332" x="13084175" y="8950325"/>
          <p14:tracePt t="2333" x="13063538" y="8950325"/>
          <p14:tracePt t="2338" x="13042900" y="8950325"/>
          <p14:tracePt t="2339" x="13042900" y="8970963"/>
          <p14:tracePt t="2340" x="13042900" y="8991600"/>
          <p14:tracePt t="2341" x="13022263" y="8991600"/>
          <p14:tracePt t="2343" x="13001625" y="8991600"/>
          <p14:tracePt t="2346" x="13001625" y="9010650"/>
          <p14:tracePt t="2347" x="12980988" y="9010650"/>
          <p14:tracePt t="2354" x="12960350" y="9031288"/>
          <p14:tracePt t="2355" x="12939713" y="9031288"/>
          <p14:tracePt t="2357" x="12919075" y="9031288"/>
          <p14:tracePt t="2359" x="12919075" y="9051925"/>
          <p14:tracePt t="2362" x="12898438" y="9051925"/>
          <p14:tracePt t="2363" x="12898438" y="9072563"/>
          <p14:tracePt t="2367" x="12877800" y="9072563"/>
          <p14:tracePt t="2371" x="12857163" y="9093200"/>
          <p14:tracePt t="2372" x="12836525" y="9093200"/>
          <p14:tracePt t="2376" x="12815888" y="9093200"/>
          <p14:tracePt t="2377" x="12815888" y="9113838"/>
          <p14:tracePt t="2379" x="12795250" y="9113838"/>
          <p14:tracePt t="2383" x="12774613" y="9113838"/>
          <p14:tracePt t="2386" x="12753975" y="9134475"/>
          <p14:tracePt t="2389" x="12733338" y="9134475"/>
          <p14:tracePt t="2390" x="12733338" y="9155113"/>
          <p14:tracePt t="2393" x="12712700" y="9155113"/>
          <p14:tracePt t="2397" x="12692063" y="9155113"/>
          <p14:tracePt t="2400" x="12692063" y="9175750"/>
          <p14:tracePt t="2402" x="12671425" y="9175750"/>
          <p14:tracePt t="2403" x="12650788" y="9175750"/>
          <p14:tracePt t="2406" x="12630150" y="9175750"/>
          <p14:tracePt t="2409" x="12609513" y="9196388"/>
          <p14:tracePt t="2412" x="12590463" y="9196388"/>
          <p14:tracePt t="2414" x="12569825" y="9196388"/>
          <p14:tracePt t="2416" x="12569825" y="9217025"/>
          <p14:tracePt t="2418" x="12549188" y="9217025"/>
          <p14:tracePt t="2421" x="12528550" y="9237663"/>
          <p14:tracePt t="2424" x="12507913" y="9237663"/>
          <p14:tracePt t="2425" x="12487275" y="9237663"/>
          <p14:tracePt t="2428" x="12466638" y="9258300"/>
          <p14:tracePt t="2433" x="12425363" y="9258300"/>
          <p14:tracePt t="2433" x="12404725" y="9258300"/>
          <p14:tracePt t="2436" x="12384088" y="9278938"/>
          <p14:tracePt t="2438" x="12363450" y="9278938"/>
          <p14:tracePt t="2439" x="12342813" y="9278938"/>
          <p14:tracePt t="2441" x="12322175" y="9278938"/>
          <p14:tracePt t="2442" x="12322175" y="9299575"/>
          <p14:tracePt t="2443" x="12301538" y="9299575"/>
          <p14:tracePt t="2447" x="12260263" y="9320213"/>
          <p14:tracePt t="2448" x="12239625" y="9320213"/>
          <p14:tracePt t="2450" x="12218988" y="9320213"/>
          <p14:tracePt t="2452" x="12198350" y="9320213"/>
          <p14:tracePt t="2454" x="12177713" y="9340850"/>
          <p14:tracePt t="2455" x="12157075" y="9340850"/>
          <p14:tracePt t="2457" x="12136438" y="9340850"/>
          <p14:tracePt t="2459" x="12136438" y="9361488"/>
          <p14:tracePt t="2461" x="12115800" y="9361488"/>
          <p14:tracePt t="2463" x="12096750" y="9361488"/>
          <p14:tracePt t="2464" x="12076113" y="9361488"/>
          <p14:tracePt t="2466" x="12055475" y="9382125"/>
          <p14:tracePt t="2468" x="12034838" y="9382125"/>
          <p14:tracePt t="2469" x="12014200" y="9402763"/>
          <p14:tracePt t="2470" x="11993563" y="9402763"/>
          <p14:tracePt t="2472" x="11972925" y="9402763"/>
          <p14:tracePt t="2474" x="11952288" y="9402763"/>
          <p14:tracePt t="2476" x="11931650" y="9423400"/>
          <p14:tracePt t="2477" x="11911013" y="9423400"/>
          <p14:tracePt t="2479" x="11890375" y="9423400"/>
          <p14:tracePt t="2481" x="11869738" y="9423400"/>
          <p14:tracePt t="2482" x="11849100" y="9444038"/>
          <p14:tracePt t="2483" x="11828463" y="9444038"/>
          <p14:tracePt t="2486" x="11807825" y="9444038"/>
          <p14:tracePt t="2487" x="11787188" y="9444038"/>
          <p14:tracePt t="2488" x="11766550" y="9464675"/>
          <p14:tracePt t="2489" x="11745913" y="9485313"/>
          <p14:tracePt t="2491" x="11725275" y="9485313"/>
          <p14:tracePt t="2493" x="11704638" y="9485313"/>
          <p14:tracePt t="2494" x="11684000" y="9485313"/>
          <p14:tracePt t="2495" x="11642725" y="9505950"/>
          <p14:tracePt t="2497" x="11622088" y="9505950"/>
          <p14:tracePt t="2499" x="11582400" y="9525000"/>
          <p14:tracePt t="2501" x="11561763" y="9525000"/>
          <p14:tracePt t="2503" x="11520488" y="9545638"/>
          <p14:tracePt t="2505" x="11499850" y="9545638"/>
          <p14:tracePt t="2506" x="11479213" y="9545638"/>
          <p14:tracePt t="2507" x="11458575" y="9545638"/>
          <p14:tracePt t="2508" x="11437938" y="9545638"/>
          <p14:tracePt t="2509" x="11437938" y="9566275"/>
          <p14:tracePt t="2510" x="11396663" y="9566275"/>
          <p14:tracePt t="2513" x="11376025" y="9586913"/>
          <p14:tracePt t="2513" x="11355388" y="9586913"/>
          <p14:tracePt t="2515" x="11314113" y="9586913"/>
          <p14:tracePt t="2517" x="11293475" y="9607550"/>
          <p14:tracePt t="2518" x="11272838" y="9607550"/>
          <p14:tracePt t="2519" x="11252200" y="9607550"/>
          <p14:tracePt t="2520" x="11210925" y="9607550"/>
          <p14:tracePt t="2522" x="11190288" y="9607550"/>
          <p14:tracePt t="2523" x="11169650" y="9607550"/>
          <p14:tracePt t="2527" x="11109325" y="9628188"/>
          <p14:tracePt t="2527" x="11088688" y="9648825"/>
          <p14:tracePt t="2528" x="11068050" y="9648825"/>
          <p14:tracePt t="2529" x="11047413" y="9648825"/>
          <p14:tracePt t="2530" x="11026775" y="9648825"/>
          <p14:tracePt t="2531" x="11006138" y="9648825"/>
          <p14:tracePt t="2532" x="10985500" y="9648825"/>
          <p14:tracePt t="2533" x="10944225" y="9648825"/>
          <p14:tracePt t="2534" x="10923588" y="9648825"/>
          <p14:tracePt t="2535" x="10902950" y="9669463"/>
          <p14:tracePt t="2536" x="10882313" y="9669463"/>
          <p14:tracePt t="2537" x="10861675" y="9669463"/>
          <p14:tracePt t="2538" x="10841038" y="9669463"/>
          <p14:tracePt t="2539" x="10799763" y="9669463"/>
          <p14:tracePt t="2540" x="10779125" y="9690100"/>
          <p14:tracePt t="2541" x="10758488" y="9690100"/>
          <p14:tracePt t="2542" x="10737850" y="9690100"/>
          <p14:tracePt t="2543" x="10696575" y="9690100"/>
          <p14:tracePt t="2544" x="10675938" y="9690100"/>
          <p14:tracePt t="2545" x="10655300" y="9690100"/>
          <p14:tracePt t="2546" x="10615613" y="9690100"/>
          <p14:tracePt t="2548" x="10594975" y="9690100"/>
          <p14:tracePt t="2548" x="10574338" y="9690100"/>
          <p14:tracePt t="2549" x="10553700" y="9690100"/>
          <p14:tracePt t="2550" x="10512425" y="9690100"/>
          <p14:tracePt t="2551" x="10491788" y="9690100"/>
          <p14:tracePt t="2552" x="10471150" y="9690100"/>
          <p14:tracePt t="2553" x="10429875" y="9690100"/>
          <p14:tracePt t="2554" x="10388600" y="9690100"/>
          <p14:tracePt t="2555" x="10367963" y="9690100"/>
          <p14:tracePt t="2556" x="10347325" y="9690100"/>
          <p14:tracePt t="2557" x="10306050" y="9690100"/>
          <p14:tracePt t="2558" x="10285413" y="9690100"/>
          <p14:tracePt t="2559" x="10244138" y="9690100"/>
          <p14:tracePt t="2560" x="10223500" y="9690100"/>
          <p14:tracePt t="2561" x="10182225" y="9690100"/>
          <p14:tracePt t="2562" x="10161588" y="9690100"/>
          <p14:tracePt t="2563" x="10121900" y="9690100"/>
          <p14:tracePt t="2564" x="10101263" y="9690100"/>
          <p14:tracePt t="2565" x="10059988" y="9690100"/>
          <p14:tracePt t="2566" x="10039350" y="9690100"/>
          <p14:tracePt t="2567" x="9998075" y="9690100"/>
          <p14:tracePt t="2568" x="9956800" y="9690100"/>
          <p14:tracePt t="2569" x="9936163" y="9690100"/>
          <p14:tracePt t="2570" x="9894888" y="9690100"/>
          <p14:tracePt t="2571" x="9853613" y="9690100"/>
          <p14:tracePt t="2572" x="9812338" y="9690100"/>
          <p14:tracePt t="2573" x="9791700" y="9669463"/>
          <p14:tracePt t="2574" x="9729788" y="9669463"/>
          <p14:tracePt t="2575" x="9709150" y="9669463"/>
          <p14:tracePt t="2576" x="9667875" y="9648825"/>
          <p14:tracePt t="2577" x="9628188" y="9648825"/>
          <p14:tracePt t="2579" x="9586913" y="9648825"/>
          <p14:tracePt t="2579" x="9545638" y="9648825"/>
          <p14:tracePt t="2580" x="9504363" y="9648825"/>
          <p14:tracePt t="2581" x="9483725" y="9628188"/>
          <p14:tracePt t="2582" x="9442450" y="9628188"/>
          <p14:tracePt t="2583" x="9401175" y="9607550"/>
          <p14:tracePt t="2584" x="9359900" y="9607550"/>
          <p14:tracePt t="2585" x="9318625" y="9607550"/>
          <p14:tracePt t="2586" x="9277350" y="9607550"/>
          <p14:tracePt t="2587" x="9256713" y="9607550"/>
          <p14:tracePt t="2588" x="9194800" y="9586913"/>
          <p14:tracePt t="2589" x="9153525" y="9566275"/>
          <p14:tracePt t="2590" x="9134475" y="9566275"/>
          <p14:tracePt t="2592" x="9093200" y="9566275"/>
          <p14:tracePt t="2593" x="9031288" y="9545638"/>
          <p14:tracePt t="2593" x="8990013" y="9545638"/>
          <p14:tracePt t="2594" x="8948738" y="9525000"/>
          <p14:tracePt t="2595" x="8928100" y="9525000"/>
          <p14:tracePt t="2596" x="8886825" y="9505950"/>
          <p14:tracePt t="2597" x="8824913" y="9505950"/>
          <p14:tracePt t="2598" x="8783638" y="9505950"/>
          <p14:tracePt t="2599" x="8763000" y="9485313"/>
          <p14:tracePt t="2600" x="8721725" y="9485313"/>
          <p14:tracePt t="2601" x="8680450" y="9464675"/>
          <p14:tracePt t="2602" x="8620125" y="9444038"/>
          <p14:tracePt t="2603" x="8599488" y="9444038"/>
          <p14:tracePt t="2607" x="8413750" y="9402763"/>
          <p14:tracePt t="2608" x="8393113" y="9402763"/>
          <p14:tracePt t="2609" x="8351838" y="9402763"/>
          <p14:tracePt t="2610" x="8289925" y="9382125"/>
          <p14:tracePt t="2611" x="8269288" y="9382125"/>
          <p14:tracePt t="2612" x="8207375" y="9361488"/>
          <p14:tracePt t="2613" x="8186738" y="9361488"/>
          <p14:tracePt t="2614" x="8147050" y="9340850"/>
          <p14:tracePt t="2615" x="8126413" y="9340850"/>
          <p14:tracePt t="2616" x="8064500" y="9320213"/>
          <p14:tracePt t="2617" x="8023225" y="9299575"/>
          <p14:tracePt t="2618" x="7981950" y="9278938"/>
          <p14:tracePt t="2619" x="7940675" y="9278938"/>
          <p14:tracePt t="2620" x="7899400" y="9278938"/>
          <p14:tracePt t="2621" x="7858125" y="9278938"/>
          <p14:tracePt t="2622" x="7816850" y="9258300"/>
          <p14:tracePt t="2623" x="7796213" y="9237663"/>
          <p14:tracePt t="2624" x="7754938" y="9237663"/>
          <p14:tracePt t="2625" x="7713663" y="9237663"/>
          <p14:tracePt t="2627" x="7672388" y="9217025"/>
          <p14:tracePt t="2628" x="7653338" y="9196388"/>
          <p14:tracePt t="2628" x="7612063" y="9196388"/>
          <p14:tracePt t="2629" x="7570788" y="9175750"/>
          <p14:tracePt t="2630" x="7529513" y="9155113"/>
          <p14:tracePt t="2631" x="7508875" y="9155113"/>
          <p14:tracePt t="2632" x="7467600" y="9134475"/>
          <p14:tracePt t="2633" x="7426325" y="9134475"/>
          <p14:tracePt t="2634" x="7385050" y="9113838"/>
          <p14:tracePt t="2635" x="7364413" y="9113838"/>
          <p14:tracePt t="2636" x="7323138" y="9093200"/>
          <p14:tracePt t="2637" x="7302500" y="9093200"/>
          <p14:tracePt t="2638" x="7261225" y="9072563"/>
          <p14:tracePt t="2639" x="7219950" y="9051925"/>
          <p14:tracePt t="2640" x="7199313" y="9031288"/>
          <p14:tracePt t="2641" x="7178675" y="9031288"/>
          <p14:tracePt t="2642" x="7118350" y="9010650"/>
          <p14:tracePt t="2643" x="7097713" y="8991600"/>
          <p14:tracePt t="2645" x="7015163" y="8970963"/>
          <p14:tracePt t="2646" x="6973888" y="8950325"/>
          <p14:tracePt t="2647" x="6953250" y="8950325"/>
          <p14:tracePt t="2648" x="6932613" y="8929688"/>
          <p14:tracePt t="2649" x="6891338" y="8909050"/>
          <p14:tracePt t="2650" x="6870700" y="8888413"/>
          <p14:tracePt t="2651" x="6829425" y="8888413"/>
          <p14:tracePt t="2652" x="6808788" y="8867775"/>
          <p14:tracePt t="2653" x="6788150" y="8847138"/>
          <p14:tracePt t="2654" x="6726238" y="8847138"/>
          <p14:tracePt t="2655" x="6705600" y="8826500"/>
          <p14:tracePt t="2656" x="6684963" y="8805863"/>
          <p14:tracePt t="2657" x="6645275" y="8805863"/>
          <p14:tracePt t="2659" x="6624638" y="8785225"/>
          <p14:tracePt t="2659" x="6583363" y="8764588"/>
          <p14:tracePt t="2661" x="6542088" y="8764588"/>
          <p14:tracePt t="2662" x="6521450" y="8743950"/>
          <p14:tracePt t="2662" x="6500813" y="8723313"/>
          <p14:tracePt t="2663" x="6459538" y="8723313"/>
          <p14:tracePt t="2664" x="6438900" y="8682038"/>
          <p14:tracePt t="2665" x="6418263" y="8661400"/>
          <p14:tracePt t="2666" x="6376988" y="8661400"/>
          <p14:tracePt t="2667" x="6356350" y="8640763"/>
          <p14:tracePt t="2668" x="6315075" y="8620125"/>
          <p14:tracePt t="2669" x="6294438" y="8599488"/>
          <p14:tracePt t="2670" x="6273800" y="8578850"/>
          <p14:tracePt t="2673" x="6211888" y="8537575"/>
          <p14:tracePt t="2674" x="6191250" y="8516938"/>
          <p14:tracePt t="2674" x="6172200" y="8496300"/>
          <p14:tracePt t="2675" x="6151563" y="8496300"/>
          <p14:tracePt t="2676" x="6130925" y="8456613"/>
          <p14:tracePt t="2677" x="6110288" y="8456613"/>
          <p14:tracePt t="2678" x="6069013" y="8415338"/>
          <p14:tracePt t="2679" x="6048375" y="8394700"/>
          <p14:tracePt t="2680" x="6027738" y="8394700"/>
          <p14:tracePt t="2681" x="6007100" y="8374063"/>
          <p14:tracePt t="2682" x="5986463" y="8332788"/>
          <p14:tracePt t="2683" x="5945188" y="8312150"/>
          <p14:tracePt t="2684" x="5945188" y="8291513"/>
          <p14:tracePt t="2687" x="5883275" y="8229600"/>
          <p14:tracePt t="2688" x="5862638" y="8208963"/>
          <p14:tracePt t="2689" x="5821363" y="8167688"/>
          <p14:tracePt t="2691" x="5800725" y="8126413"/>
          <p14:tracePt t="2692" x="5780088" y="8126413"/>
          <p14:tracePt t="2693" x="5759450" y="8105775"/>
          <p14:tracePt t="2694" x="5738813" y="8064500"/>
          <p14:tracePt t="2695" x="5718175" y="8043863"/>
          <p14:tracePt t="2696" x="5697538" y="8002588"/>
          <p14:tracePt t="2697" x="5678488" y="7981950"/>
          <p14:tracePt t="2698" x="5657850" y="7962900"/>
          <p14:tracePt t="2699" x="5657850" y="7921625"/>
          <p14:tracePt t="2700" x="5637213" y="7900988"/>
          <p14:tracePt t="2701" x="5616575" y="7859713"/>
          <p14:tracePt t="2702" x="5595938" y="7839075"/>
          <p14:tracePt t="2703" x="5575300" y="7818438"/>
          <p14:tracePt t="2705" x="5554663" y="7777163"/>
          <p14:tracePt t="2706" x="5513388" y="7715250"/>
          <p14:tracePt t="2707" x="5513388" y="7673975"/>
          <p14:tracePt t="2708" x="5492750" y="7632700"/>
          <p14:tracePt t="2709" x="5472113" y="7612063"/>
          <p14:tracePt t="2710" x="5451475" y="7570788"/>
          <p14:tracePt t="2712" x="5451475" y="7529513"/>
          <p14:tracePt t="2712" x="5430838" y="7508875"/>
          <p14:tracePt t="2713" x="5410200" y="7467600"/>
          <p14:tracePt t="2714" x="5410200" y="7427913"/>
          <p14:tracePt t="2715" x="5389563" y="7386638"/>
          <p14:tracePt t="2716" x="5368925" y="7345363"/>
          <p14:tracePt t="2717" x="5348288" y="7304088"/>
          <p14:tracePt t="2718" x="5348288" y="7262813"/>
          <p14:tracePt t="2719" x="5327650" y="7221538"/>
          <p14:tracePt t="2720" x="5327650" y="7200900"/>
          <p14:tracePt t="2721" x="5307013" y="7159625"/>
          <p14:tracePt t="2722" x="5307013" y="7118350"/>
          <p14:tracePt t="2723" x="5307013" y="7056438"/>
          <p14:tracePt t="2724" x="5286375" y="7035800"/>
          <p14:tracePt t="2726" x="5286375" y="7015163"/>
          <p14:tracePt t="2726" x="5265738" y="6973888"/>
          <p14:tracePt t="2727" x="5245100" y="6913563"/>
          <p14:tracePt t="2728" x="5245100" y="6892925"/>
          <p14:tracePt t="2729" x="5245100" y="6851650"/>
          <p14:tracePt t="2730" x="5245100" y="6810375"/>
          <p14:tracePt t="2731" x="5245100" y="6769100"/>
          <p14:tracePt t="2732" x="5245100" y="6727825"/>
          <p14:tracePt t="2733" x="5224463" y="6686550"/>
          <p14:tracePt t="2734" x="5224463" y="6645275"/>
          <p14:tracePt t="2735" x="5224463" y="6604000"/>
          <p14:tracePt t="2736" x="5224463" y="6583363"/>
          <p14:tracePt t="2737" x="5224463" y="6542088"/>
          <p14:tracePt t="2738" x="5203825" y="6500813"/>
          <p14:tracePt t="2740" x="5203825" y="6480175"/>
          <p14:tracePt t="2740" x="5203825" y="6438900"/>
          <p14:tracePt t="2741" x="5203825" y="6399213"/>
          <p14:tracePt t="2742" x="5203825" y="6357938"/>
          <p14:tracePt t="2743" x="5203825" y="6337300"/>
          <p14:tracePt t="2744" x="5203825" y="6316663"/>
          <p14:tracePt t="2745" x="5203825" y="6275388"/>
          <p14:tracePt t="2746" x="5203825" y="6213475"/>
          <p14:tracePt t="2747" x="5203825" y="6192838"/>
          <p14:tracePt t="2748" x="5203825" y="6172200"/>
          <p14:tracePt t="2749" x="5203825" y="6151563"/>
          <p14:tracePt t="2750" x="5203825" y="6110288"/>
          <p14:tracePt t="2752" x="5203825" y="6089650"/>
          <p14:tracePt t="2753" x="5203825" y="6069013"/>
          <p14:tracePt t="2753" x="5203825" y="6027738"/>
          <p14:tracePt t="2754" x="5203825" y="5986463"/>
          <p14:tracePt t="2755" x="5203825" y="5965825"/>
          <p14:tracePt t="2756" x="5203825" y="5945188"/>
          <p14:tracePt t="2757" x="5203825" y="5905500"/>
          <p14:tracePt t="2758" x="5203825" y="5864225"/>
          <p14:tracePt t="2759" x="5224463" y="5843588"/>
          <p14:tracePt t="2760" x="5224463" y="5822950"/>
          <p14:tracePt t="2761" x="5224463" y="5781675"/>
          <p14:tracePt t="2762" x="5224463" y="5761038"/>
          <p14:tracePt t="2763" x="5224463" y="5740400"/>
          <p14:tracePt t="2767" x="5265738" y="5637213"/>
          <p14:tracePt t="2767" x="5265738" y="5616575"/>
          <p14:tracePt t="2768" x="5265738" y="5575300"/>
          <p14:tracePt t="2769" x="5265738" y="5554663"/>
          <p14:tracePt t="2770" x="5286375" y="5534025"/>
          <p14:tracePt t="2771" x="5286375" y="5472113"/>
          <p14:tracePt t="2772" x="5307013" y="5451475"/>
          <p14:tracePt t="2773" x="5307013" y="5410200"/>
          <p14:tracePt t="2774" x="5307013" y="5391150"/>
          <p14:tracePt t="2775" x="5327650" y="5349875"/>
          <p14:tracePt t="2776" x="5327650" y="5308600"/>
          <p14:tracePt t="2777" x="5348288" y="5287963"/>
          <p14:tracePt t="2782" x="5368925" y="5122863"/>
          <p14:tracePt t="2782" x="5389563" y="5081588"/>
          <p14:tracePt t="2783" x="5389563" y="5040313"/>
          <p14:tracePt t="2784" x="5410200" y="4999038"/>
          <p14:tracePt t="2785" x="5410200" y="4957763"/>
          <p14:tracePt t="2786" x="5410200" y="4937125"/>
          <p14:tracePt t="2787" x="5430838" y="4876800"/>
          <p14:tracePt t="2788" x="5451475" y="4835525"/>
          <p14:tracePt t="2789" x="5472113" y="4794250"/>
          <p14:tracePt t="2790" x="5472113" y="4773613"/>
          <p14:tracePt t="2791" x="5472113" y="4732338"/>
          <p14:tracePt t="2792" x="5472113" y="4670425"/>
          <p14:tracePt t="2793" x="5492750" y="4629150"/>
          <p14:tracePt t="2794" x="5513388" y="4587875"/>
          <p14:tracePt t="2795" x="5513388" y="4546600"/>
          <p14:tracePt t="2797" x="5534025" y="4464050"/>
          <p14:tracePt t="2799" x="5534025" y="4402138"/>
          <p14:tracePt t="2799" x="5554663" y="4381500"/>
          <p14:tracePt t="2800" x="5575300" y="4341813"/>
          <p14:tracePt t="2801" x="5575300" y="4300538"/>
          <p14:tracePt t="2802" x="5595938" y="4238625"/>
          <p14:tracePt t="2803" x="5595938" y="4197350"/>
          <p14:tracePt t="2805" x="5616575" y="4114800"/>
          <p14:tracePt t="2807" x="5637213" y="4073525"/>
          <p14:tracePt t="2807" x="5637213" y="4032250"/>
          <p14:tracePt t="2808" x="5637213" y="3970338"/>
          <p14:tracePt t="2809" x="5657850" y="3929063"/>
          <p14:tracePt t="2810" x="5678488" y="3887788"/>
          <p14:tracePt t="2811" x="5678488" y="3848100"/>
          <p14:tracePt t="2813" x="5697538" y="3806825"/>
          <p14:tracePt t="2814" x="5697538" y="3744913"/>
          <p14:tracePt t="2814" x="5718175" y="3724275"/>
          <p14:tracePt t="2815" x="5738813" y="3683000"/>
          <p14:tracePt t="2816" x="5738813" y="3641725"/>
          <p14:tracePt t="2818" x="5738813" y="3600450"/>
          <p14:tracePt t="2819" x="5780088" y="3538538"/>
          <p14:tracePt t="2821" x="5780088" y="3497263"/>
          <p14:tracePt t="2822" x="5800725" y="3455988"/>
          <p14:tracePt t="2822" x="5800725" y="3414713"/>
          <p14:tracePt t="2823" x="5821363" y="3394075"/>
          <p14:tracePt t="2824" x="5821363" y="3373438"/>
          <p14:tracePt t="2825" x="5842000" y="3333750"/>
          <p14:tracePt t="2826" x="5842000" y="3313113"/>
          <p14:tracePt t="2827" x="5862638" y="3271838"/>
          <p14:tracePt t="2828" x="5883275" y="3230563"/>
          <p14:tracePt t="2829" x="5883275" y="3209925"/>
          <p14:tracePt t="2830" x="5903913" y="3168650"/>
          <p14:tracePt t="2833" x="5924550" y="3127375"/>
          <p14:tracePt t="2833" x="5945188" y="3086100"/>
          <p14:tracePt t="2835" x="5965825" y="3086100"/>
          <p14:tracePt t="2836" x="5965825" y="3065463"/>
          <p14:tracePt t="2836" x="5965825" y="3044825"/>
          <p14:tracePt t="2837" x="5986463" y="3024188"/>
          <p14:tracePt t="2838" x="5986463" y="3003550"/>
          <p14:tracePt t="2839" x="6007100" y="3003550"/>
          <p14:tracePt t="2840" x="6027738" y="2962275"/>
          <p14:tracePt t="2842" x="6048375" y="2941638"/>
          <p14:tracePt t="2843" x="6048375" y="2921000"/>
          <p14:tracePt t="2846" x="6089650" y="2900363"/>
          <p14:tracePt t="2846" x="6089650" y="2879725"/>
          <p14:tracePt t="2847" x="6110288" y="2859088"/>
          <p14:tracePt t="2848" x="6110288" y="2838450"/>
          <p14:tracePt t="2849" x="6130925" y="2838450"/>
          <p14:tracePt t="2850" x="6130925" y="2819400"/>
          <p14:tracePt t="2851" x="6151563" y="2819400"/>
          <p14:tracePt t="2852" x="6172200" y="2798763"/>
          <p14:tracePt t="2854" x="6191250" y="2778125"/>
          <p14:tracePt t="2855" x="6211888" y="2757488"/>
          <p14:tracePt t="2856" x="6232525" y="2757488"/>
          <p14:tracePt t="2857" x="6232525" y="2736850"/>
          <p14:tracePt t="2863" x="6315075" y="2674938"/>
          <p14:tracePt t="2864" x="6335713" y="2654300"/>
          <p14:tracePt t="2866" x="6356350" y="2633663"/>
          <p14:tracePt t="2867" x="6376988" y="2613025"/>
          <p14:tracePt t="2868" x="6418263" y="2613025"/>
          <p14:tracePt t="2883" x="6645275" y="2447925"/>
          <p14:tracePt t="2883" x="6665913" y="2427288"/>
          <p14:tracePt t="2885" x="6684963" y="2427288"/>
          <p14:tracePt t="2886" x="6726238" y="2406650"/>
          <p14:tracePt t="2887" x="6746875" y="2406650"/>
          <p14:tracePt t="2888" x="6767513" y="2386013"/>
          <p14:tracePt t="2889" x="6788150" y="2365375"/>
          <p14:tracePt t="2890" x="6808788" y="2365375"/>
          <p14:tracePt t="2891" x="6829425" y="2344738"/>
          <p14:tracePt t="2892" x="6850063" y="2344738"/>
          <p14:tracePt t="2893" x="6870700" y="2324100"/>
          <p14:tracePt t="2894" x="6911975" y="2305050"/>
          <p14:tracePt t="2895" x="6932613" y="2284413"/>
          <p14:tracePt t="2896" x="6953250" y="2284413"/>
          <p14:tracePt t="2897" x="6973888" y="2263775"/>
          <p14:tracePt t="2899" x="7015163" y="2243138"/>
          <p14:tracePt t="2901" x="7035800" y="2222500"/>
          <p14:tracePt t="2902" x="7118350" y="2201863"/>
          <p14:tracePt t="2903" x="7118350" y="2181225"/>
          <p14:tracePt t="2904" x="7159625" y="2181225"/>
          <p14:tracePt t="2905" x="7178675" y="2160588"/>
          <p14:tracePt t="2906" x="7219950" y="2160588"/>
          <p14:tracePt t="2907" x="7240588" y="2139950"/>
          <p14:tracePt t="2908" x="7281863" y="2139950"/>
          <p14:tracePt t="2909" x="7281863" y="2119313"/>
          <p14:tracePt t="2910" x="7323138" y="2119313"/>
          <p14:tracePt t="2913" x="7364413" y="2078038"/>
          <p14:tracePt t="2914" x="7405688" y="2078038"/>
          <p14:tracePt t="2914" x="7446963" y="2057400"/>
          <p14:tracePt t="2915" x="7467600" y="2057400"/>
          <p14:tracePt t="2916" x="7488238" y="2057400"/>
          <p14:tracePt t="2917" x="7529513" y="2036763"/>
          <p14:tracePt t="2918" x="7570788" y="2036763"/>
          <p14:tracePt t="2919" x="7591425" y="2016125"/>
          <p14:tracePt t="2920" x="7632700" y="2016125"/>
          <p14:tracePt t="2921" x="7653338" y="2016125"/>
          <p14:tracePt t="2922" x="7672388" y="1995488"/>
          <p14:tracePt t="2923" x="7713663" y="1974850"/>
          <p14:tracePt t="2926" x="7816850" y="1974850"/>
          <p14:tracePt t="2928" x="7837488" y="1954213"/>
          <p14:tracePt t="2928" x="7858125" y="1954213"/>
          <p14:tracePt t="2929" x="7878763" y="1954213"/>
          <p14:tracePt t="2930" x="7920038" y="1933575"/>
          <p14:tracePt t="2931" x="7961313" y="1933575"/>
          <p14:tracePt t="2932" x="7981950" y="1933575"/>
          <p14:tracePt t="2933" x="8023225" y="1933575"/>
          <p14:tracePt t="2934" x="8043863" y="1933575"/>
          <p14:tracePt t="2935" x="8064500" y="1912938"/>
          <p14:tracePt t="2936" x="8105775" y="1912938"/>
          <p14:tracePt t="2937" x="8126413" y="1892300"/>
          <p14:tracePt t="2941" x="8269288" y="1892300"/>
          <p14:tracePt t="2942" x="8289925" y="1892300"/>
          <p14:tracePt t="2943" x="8331200" y="1871663"/>
          <p14:tracePt t="2944" x="8372475" y="1871663"/>
          <p14:tracePt t="2945" x="8393113" y="1871663"/>
          <p14:tracePt t="2946" x="8413750" y="1851025"/>
          <p14:tracePt t="2947" x="8434388" y="1851025"/>
          <p14:tracePt t="2948" x="8475663" y="1830388"/>
          <p14:tracePt t="2949" x="8496300" y="1830388"/>
          <p14:tracePt t="2950" x="8516938" y="1830388"/>
          <p14:tracePt t="2951" x="8578850" y="1830388"/>
          <p14:tracePt t="2952" x="8599488" y="1830388"/>
          <p14:tracePt t="2953" x="8620125" y="1830388"/>
          <p14:tracePt t="2954" x="8659813" y="1809750"/>
          <p14:tracePt t="2955" x="8701088" y="1809750"/>
          <p14:tracePt t="2957" x="8721725" y="1809750"/>
          <p14:tracePt t="2957" x="8742363" y="1809750"/>
          <p14:tracePt t="2958" x="8783638" y="1790700"/>
          <p14:tracePt t="2959" x="8804275" y="1790700"/>
          <p14:tracePt t="2960" x="8824913" y="1790700"/>
          <p14:tracePt t="2961" x="8866188" y="1790700"/>
          <p14:tracePt t="2962" x="8886825" y="1790700"/>
          <p14:tracePt t="2963" x="8928100" y="1790700"/>
          <p14:tracePt t="2965" x="8990013" y="1770063"/>
          <p14:tracePt t="2966" x="9010650" y="1770063"/>
          <p14:tracePt t="2967" x="9031288" y="1770063"/>
          <p14:tracePt t="2968" x="9072563" y="1770063"/>
          <p14:tracePt t="2969" x="9113838" y="1770063"/>
          <p14:tracePt t="2970" x="9134475" y="1770063"/>
          <p14:tracePt t="2971" x="9153525" y="1749425"/>
          <p14:tracePt t="2972" x="9174163" y="1749425"/>
          <p14:tracePt t="2973" x="9215438" y="1749425"/>
          <p14:tracePt t="2974" x="9236075" y="1749425"/>
          <p14:tracePt t="2975" x="9256713" y="1749425"/>
          <p14:tracePt t="2976" x="9297988" y="1749425"/>
          <p14:tracePt t="2977" x="9318625" y="1749425"/>
          <p14:tracePt t="2979" x="9339263" y="1749425"/>
          <p14:tracePt t="2980" x="9380538" y="1749425"/>
          <p14:tracePt t="2980" x="9421813" y="1749425"/>
          <p14:tracePt t="2981" x="9442450" y="1749425"/>
          <p14:tracePt t="2982" x="9463088" y="1749425"/>
          <p14:tracePt t="2983" x="9483725" y="1749425"/>
          <p14:tracePt t="2984" x="9504363" y="1749425"/>
          <p14:tracePt t="2985" x="9525000" y="1749425"/>
          <p14:tracePt t="2986" x="9566275" y="1749425"/>
          <p14:tracePt t="2987" x="9586913" y="1749425"/>
          <p14:tracePt t="2988" x="9628188" y="1749425"/>
          <p14:tracePt t="2989" x="9647238" y="1749425"/>
          <p14:tracePt t="2990" x="9688513" y="1749425"/>
          <p14:tracePt t="2993" x="9729788" y="1749425"/>
          <p14:tracePt t="2994" x="9750425" y="1749425"/>
          <p14:tracePt t="2994" x="9791700" y="1749425"/>
          <p14:tracePt t="2995" x="9812338" y="1749425"/>
          <p14:tracePt t="2996" x="9832975" y="1749425"/>
          <p14:tracePt t="2997" x="9853613" y="1749425"/>
          <p14:tracePt t="2998" x="9894888" y="1749425"/>
          <p14:tracePt t="2999" x="9915525" y="1749425"/>
          <p14:tracePt t="3000" x="9956800" y="1749425"/>
          <p14:tracePt t="3001" x="9998075" y="1749425"/>
          <p14:tracePt t="3002" x="10018713" y="1749425"/>
          <p14:tracePt t="3003" x="10039350" y="1749425"/>
          <p14:tracePt t="3005" x="10121900" y="1749425"/>
          <p14:tracePt t="3006" x="10161588" y="1749425"/>
          <p14:tracePt t="3007" x="10182225" y="1749425"/>
          <p14:tracePt t="3008" x="10202863" y="1749425"/>
          <p14:tracePt t="3009" x="10244138" y="1770063"/>
          <p14:tracePt t="3010" x="10285413" y="1770063"/>
          <p14:tracePt t="3011" x="10306050" y="1770063"/>
          <p14:tracePt t="3012" x="10326688" y="1770063"/>
          <p14:tracePt t="3013" x="10388600" y="1770063"/>
          <p14:tracePt t="3014" x="10409238" y="1770063"/>
          <p14:tracePt t="3015" x="10450513" y="1790700"/>
          <p14:tracePt t="3016" x="10471150" y="1790700"/>
          <p14:tracePt t="3017" x="10512425" y="1790700"/>
          <p14:tracePt t="3019" x="10594975" y="1809750"/>
          <p14:tracePt t="3020" x="10615613" y="1809750"/>
          <p14:tracePt t="3021" x="10655300" y="1830388"/>
          <p14:tracePt t="3022" x="10696575" y="1830388"/>
          <p14:tracePt t="3023" x="10737850" y="1830388"/>
          <p14:tracePt t="3024" x="10758488" y="1830388"/>
          <p14:tracePt t="3025" x="10799763" y="1851025"/>
          <p14:tracePt t="3026" x="10861675" y="1851025"/>
          <p14:tracePt t="3027" x="10882313" y="1851025"/>
          <p14:tracePt t="3029" x="10902950" y="1871663"/>
          <p14:tracePt t="3029" x="10944225" y="1871663"/>
          <p14:tracePt t="3030" x="11006138" y="1871663"/>
          <p14:tracePt t="3035" x="11128375" y="1912938"/>
          <p14:tracePt t="3035" x="11169650" y="1912938"/>
          <p14:tracePt t="3036" x="11190288" y="1912938"/>
          <p14:tracePt t="3037" x="11231563" y="1933575"/>
          <p14:tracePt t="3038" x="11272838" y="1933575"/>
          <p14:tracePt t="3039" x="11314113" y="1933575"/>
          <p14:tracePt t="3040" x="11334750" y="1933575"/>
          <p14:tracePt t="3041" x="11376025" y="1933575"/>
          <p14:tracePt t="3042" x="11417300" y="1954213"/>
          <p14:tracePt t="3043" x="11458575" y="1954213"/>
          <p14:tracePt t="3045" x="11479213" y="1974850"/>
          <p14:tracePt t="3045" x="11499850" y="1974850"/>
          <p14:tracePt t="3047" x="11582400" y="1974850"/>
          <p14:tracePt t="3048" x="11603038" y="1995488"/>
          <p14:tracePt t="3049" x="11642725" y="1995488"/>
          <p14:tracePt t="3050" x="11684000" y="1995488"/>
          <p14:tracePt t="3051" x="11704638" y="2016125"/>
          <p14:tracePt t="3052" x="11725275" y="2016125"/>
          <p14:tracePt t="3053" x="11745913" y="2016125"/>
          <p14:tracePt t="3054" x="11807825" y="2036763"/>
          <p14:tracePt t="3055" x="11828463" y="2036763"/>
          <p14:tracePt t="3056" x="11849100" y="2036763"/>
          <p14:tracePt t="3057" x="11890375" y="2036763"/>
          <p14:tracePt t="3058" x="11911013" y="2036763"/>
          <p14:tracePt t="3060" x="11972925" y="2078038"/>
          <p14:tracePt t="3061" x="11993563" y="2078038"/>
          <p14:tracePt t="3062" x="12014200" y="2078038"/>
          <p14:tracePt t="3063" x="12055475" y="2078038"/>
          <p14:tracePt t="3064" x="12076113" y="2078038"/>
          <p14:tracePt t="3065" x="12096750" y="2098675"/>
          <p14:tracePt t="3066" x="12115800" y="2098675"/>
          <p14:tracePt t="3067" x="12157075" y="2098675"/>
          <p14:tracePt t="3068" x="12157075" y="2119313"/>
          <p14:tracePt t="3069" x="12198350" y="2119313"/>
          <p14:tracePt t="3070" x="12218988" y="2119313"/>
          <p14:tracePt t="3072" x="12260263" y="2139950"/>
          <p14:tracePt t="3073" x="12280900" y="2139950"/>
          <p14:tracePt t="3074" x="12301538" y="2139950"/>
          <p14:tracePt t="3075" x="12322175" y="2139950"/>
          <p14:tracePt t="3076" x="12342813" y="2139950"/>
          <p14:tracePt t="3077" x="12363450" y="2160588"/>
          <p14:tracePt t="3078" x="12384088" y="2160588"/>
          <p14:tracePt t="3079" x="12404725" y="2181225"/>
          <p14:tracePt t="3081" x="12425363" y="2181225"/>
          <p14:tracePt t="3082" x="12446000" y="2181225"/>
          <p14:tracePt t="3083" x="12466638" y="2181225"/>
          <p14:tracePt t="3085" x="12466638" y="2201863"/>
          <p14:tracePt t="3088" x="12528550" y="2201863"/>
          <p14:tracePt t="3092" x="12609513" y="2243138"/>
          <p14:tracePt t="3094" x="12650788" y="2243138"/>
          <p14:tracePt t="3095" x="12671425" y="2243138"/>
          <p14:tracePt t="3096" x="12671425" y="2263775"/>
          <p14:tracePt t="3097" x="12692063" y="2263775"/>
          <p14:tracePt t="3100" x="12712700" y="2263775"/>
          <p14:tracePt t="3101" x="12733338" y="2284413"/>
          <p14:tracePt t="3102" x="12753975" y="2284413"/>
          <p14:tracePt t="3103" x="12753975" y="2305050"/>
          <p14:tracePt t="3104" x="12774613" y="2305050"/>
          <p14:tracePt t="3107" x="12795250" y="2305050"/>
          <p14:tracePt t="3108" x="12815888" y="2324100"/>
          <p14:tracePt t="3114" x="12857163" y="2344738"/>
          <p14:tracePt t="3115" x="12877800" y="2344738"/>
          <p14:tracePt t="3117" x="12898438" y="2344738"/>
          <p14:tracePt t="3119" x="12898438" y="2365375"/>
          <p14:tracePt t="3120" x="12919075" y="2386013"/>
          <p14:tracePt t="3125" x="12919075" y="2406650"/>
          <p14:tracePt t="3126" x="12939713" y="2406650"/>
          <p14:tracePt t="3130" x="12960350" y="2427288"/>
          <p14:tracePt t="3134" x="12960350" y="2447925"/>
          <p14:tracePt t="3135" x="12960350" y="2468563"/>
          <p14:tracePt t="3136" x="12980988" y="2468563"/>
          <p14:tracePt t="3139" x="12980988" y="2489200"/>
          <p14:tracePt t="3141" x="13001625" y="2489200"/>
          <p14:tracePt t="3142" x="13001625" y="2509838"/>
          <p14:tracePt t="3144" x="13001625" y="2530475"/>
          <p14:tracePt t="3145" x="13022263" y="2551113"/>
          <p14:tracePt t="3147" x="13042900" y="2571750"/>
          <p14:tracePt t="3149" x="13042900" y="2592388"/>
          <p14:tracePt t="3152" x="13063538" y="2613025"/>
          <p14:tracePt t="3153" x="13063538" y="2633663"/>
          <p14:tracePt t="3154" x="13084175" y="2654300"/>
          <p14:tracePt t="3156" x="13084175" y="2674938"/>
          <p14:tracePt t="3157" x="13103225" y="2674938"/>
          <p14:tracePt t="3158" x="13103225" y="2695575"/>
          <p14:tracePt t="3159" x="13123863" y="2695575"/>
          <p14:tracePt t="3160" x="13123863" y="2716213"/>
          <p14:tracePt t="3161" x="13144500" y="2736850"/>
          <p14:tracePt t="3163" x="13144500" y="2757488"/>
          <p14:tracePt t="3165" x="13165138" y="2798763"/>
          <p14:tracePt t="3166" x="13185775" y="2798763"/>
          <p14:tracePt t="3167" x="13185775" y="2819400"/>
          <p14:tracePt t="3168" x="13185775" y="2838450"/>
          <p14:tracePt t="3169" x="13206413" y="2838450"/>
          <p14:tracePt t="3170" x="13227050" y="2859088"/>
          <p14:tracePt t="3171" x="13227050" y="2879725"/>
          <p14:tracePt t="3172" x="13247688" y="2879725"/>
          <p14:tracePt t="3173" x="13247688" y="2900363"/>
          <p14:tracePt t="3175" x="13268325" y="2941638"/>
          <p14:tracePt t="3176" x="13288963" y="2941638"/>
          <p14:tracePt t="3177" x="13288963" y="2962275"/>
          <p14:tracePt t="3178" x="13309600" y="2982913"/>
          <p14:tracePt t="3180" x="13309600" y="3003550"/>
          <p14:tracePt t="3181" x="13330238" y="3024188"/>
          <p14:tracePt t="3183" x="13350875" y="3044825"/>
          <p14:tracePt t="3184" x="13371513" y="3044825"/>
          <p14:tracePt t="3185" x="13371513" y="3065463"/>
          <p14:tracePt t="3187" x="13392150" y="3086100"/>
          <p14:tracePt t="3188" x="13392150" y="3106738"/>
          <p14:tracePt t="3190" x="13412788" y="3127375"/>
          <p14:tracePt t="3195" x="13454063" y="3168650"/>
          <p14:tracePt t="3196" x="13454063" y="3189288"/>
          <p14:tracePt t="3197" x="13474700" y="3189288"/>
          <p14:tracePt t="3198" x="13474700" y="3209925"/>
          <p14:tracePt t="3200" x="13495338" y="3230563"/>
          <p14:tracePt t="3201" x="13495338" y="3251200"/>
          <p14:tracePt t="3203" x="13495338" y="3271838"/>
          <p14:tracePt t="3204" x="13515975" y="3271838"/>
          <p14:tracePt t="3205" x="13515975" y="3292475"/>
          <p14:tracePt t="3206" x="13536613" y="3292475"/>
          <p14:tracePt t="3208" x="13557250" y="3313113"/>
          <p14:tracePt t="3209" x="13557250" y="3333750"/>
          <p14:tracePt t="3212" x="13577888" y="3352800"/>
          <p14:tracePt t="3214" x="13577888" y="3373438"/>
          <p14:tracePt t="3216" x="13577888" y="3394075"/>
          <p14:tracePt t="3217" x="13596938" y="3414713"/>
          <p14:tracePt t="3220" x="13617575" y="3435350"/>
          <p14:tracePt t="3222" x="13617575" y="3455988"/>
          <p14:tracePt t="3223" x="13638213" y="3455988"/>
          <p14:tracePt t="3225" x="13638213" y="3476625"/>
          <p14:tracePt t="3226" x="13638213" y="3497263"/>
          <p14:tracePt t="3228" x="13658850" y="3517900"/>
          <p14:tracePt t="3230" x="13658850" y="3538538"/>
          <p14:tracePt t="3232" x="13658850" y="3559175"/>
          <p14:tracePt t="3233" x="13679488" y="3559175"/>
          <p14:tracePt t="3235" x="13679488" y="3579813"/>
          <p14:tracePt t="3236" x="13700125" y="3600450"/>
          <p14:tracePt t="3238" x="13700125" y="3621088"/>
          <p14:tracePt t="3240" x="13700125" y="3641725"/>
          <p14:tracePt t="3242" x="13700125" y="3662363"/>
          <p14:tracePt t="3243" x="13720763" y="3683000"/>
          <p14:tracePt t="3245" x="13720763" y="3703638"/>
          <p14:tracePt t="3247" x="13720763" y="3724275"/>
          <p14:tracePt t="3249" x="13720763" y="3744913"/>
          <p14:tracePt t="3251" x="13720763" y="3765550"/>
          <p14:tracePt t="3253" x="13720763" y="3786188"/>
          <p14:tracePt t="3254" x="13741400" y="3786188"/>
          <p14:tracePt t="3255" x="13741400" y="3806825"/>
          <p14:tracePt t="3257" x="13741400" y="3827463"/>
          <p14:tracePt t="3258" x="13741400" y="3848100"/>
          <p14:tracePt t="3260" x="13741400" y="3867150"/>
          <p14:tracePt t="3262" x="13741400" y="3887788"/>
          <p14:tracePt t="3264" x="13741400" y="3908425"/>
          <p14:tracePt t="3265" x="13741400" y="3929063"/>
          <p14:tracePt t="3266" x="13741400" y="3949700"/>
          <p14:tracePt t="3268" x="13741400" y="3970338"/>
          <p14:tracePt t="3269" x="13741400" y="3990975"/>
          <p14:tracePt t="3270" x="13741400" y="4011613"/>
          <p14:tracePt t="3272" x="13741400" y="4032250"/>
          <p14:tracePt t="3273" x="13741400" y="4073525"/>
          <p14:tracePt t="3275" x="13741400" y="4114800"/>
          <p14:tracePt t="3277" x="13741400" y="4135438"/>
          <p14:tracePt t="3278" x="13741400" y="4156075"/>
          <p14:tracePt t="3279" x="13741400" y="4176713"/>
          <p14:tracePt t="3280" x="13741400" y="4197350"/>
          <p14:tracePt t="3281" x="13741400" y="4217988"/>
          <p14:tracePt t="3282" x="13741400" y="4238625"/>
          <p14:tracePt t="3283" x="13741400" y="4259263"/>
          <p14:tracePt t="3286" x="13741400" y="4300538"/>
          <p14:tracePt t="3287" x="13741400" y="4321175"/>
          <p14:tracePt t="3288" x="13741400" y="4362450"/>
          <p14:tracePt t="3289" x="13741400" y="4402138"/>
          <p14:tracePt t="3290" x="13741400" y="4422775"/>
          <p14:tracePt t="3292" x="13741400" y="4464050"/>
          <p14:tracePt t="3293" x="13741400" y="4484688"/>
          <p14:tracePt t="3294" x="13741400" y="4505325"/>
          <p14:tracePt t="3295" x="13762038" y="4525963"/>
          <p14:tracePt t="3296" x="13762038" y="4546600"/>
          <p14:tracePt t="3300" x="13762038" y="4629150"/>
          <p14:tracePt t="3301" x="13762038" y="4649788"/>
          <p14:tracePt t="3302" x="13762038" y="4670425"/>
          <p14:tracePt t="3303" x="13762038" y="4691063"/>
          <p14:tracePt t="3304" x="13762038" y="4711700"/>
          <p14:tracePt t="3306" x="13762038" y="4752975"/>
          <p14:tracePt t="3308" x="13762038" y="4773613"/>
          <p14:tracePt t="3310" x="13762038" y="4794250"/>
          <p14:tracePt t="3311" x="13762038" y="4835525"/>
          <p14:tracePt t="3313" x="13762038" y="4856163"/>
          <p14:tracePt t="3315" x="13762038" y="4876800"/>
          <p14:tracePt t="3316" x="13762038" y="4895850"/>
          <p14:tracePt t="3317" x="13762038" y="4916488"/>
          <p14:tracePt t="3319" x="13762038" y="4937125"/>
          <p14:tracePt t="3320" x="13762038" y="4957763"/>
          <p14:tracePt t="3323" x="13762038" y="4978400"/>
          <p14:tracePt t="3324" x="13762038" y="4999038"/>
          <p14:tracePt t="3327" x="13762038" y="5019675"/>
          <p14:tracePt t="3329" x="13762038" y="5040313"/>
          <p14:tracePt t="3331" x="13762038" y="5060950"/>
          <p14:tracePt t="3334" x="13762038" y="5081588"/>
          <p14:tracePt t="3336" x="13762038" y="5102225"/>
          <p14:tracePt t="3339" x="13762038" y="5122863"/>
          <p14:tracePt t="3340" x="13741400" y="5122863"/>
          <p14:tracePt t="3342" x="13741400" y="5143500"/>
          <p14:tracePt t="3344" x="13741400" y="5164138"/>
          <p14:tracePt t="3347" x="13741400" y="5184775"/>
          <p14:tracePt t="3349" x="13720763" y="5205413"/>
          <p14:tracePt t="3354" x="13720763" y="5226050"/>
          <p14:tracePt t="3357" x="13700125" y="5246688"/>
          <p14:tracePt t="3360" x="13700125" y="5267325"/>
          <p14:tracePt t="3361" x="13679488" y="5287963"/>
          <p14:tracePt t="3366" x="13679488" y="5308600"/>
          <p14:tracePt t="3367" x="13679488" y="5329238"/>
          <p14:tracePt t="3367" x="13658850" y="5329238"/>
          <p14:tracePt t="3368" x="13658850" y="5349875"/>
          <p14:tracePt t="3370" x="13658850" y="5370513"/>
          <p14:tracePt t="3372" x="13658850" y="5391150"/>
          <p14:tracePt t="3373" x="13638213" y="5391150"/>
          <p14:tracePt t="3374" x="13638213" y="5410200"/>
          <p14:tracePt t="3376" x="13638213" y="5430838"/>
          <p14:tracePt t="3381" x="13596938" y="5472113"/>
          <p14:tracePt t="3382" x="13596938" y="5492750"/>
          <p14:tracePt t="3383" x="13577888" y="5492750"/>
          <p14:tracePt t="3384" x="13577888" y="5534025"/>
          <p14:tracePt t="3385" x="13577888" y="5554663"/>
          <p14:tracePt t="3387" x="13557250" y="5575300"/>
          <p14:tracePt t="3388" x="13557250" y="5595938"/>
          <p14:tracePt t="3389" x="13536613" y="5595938"/>
          <p14:tracePt t="3390" x="13536613" y="5616575"/>
          <p14:tracePt t="3392" x="13515975" y="5637213"/>
          <p14:tracePt t="3394" x="13515975" y="5678488"/>
          <p14:tracePt t="3395" x="13495338" y="5678488"/>
          <p14:tracePt t="3397" x="13495338" y="5719763"/>
          <p14:tracePt t="3398" x="13495338" y="5740400"/>
          <p14:tracePt t="3399" x="13474700" y="5761038"/>
          <p14:tracePt t="3400" x="13454063" y="5761038"/>
          <p14:tracePt t="3401" x="13454063" y="5781675"/>
          <p14:tracePt t="3402" x="13454063" y="5802313"/>
          <p14:tracePt t="3403" x="13433425" y="5822950"/>
          <p14:tracePt t="3405" x="13412788" y="5864225"/>
          <p14:tracePt t="3406" x="13392150" y="5864225"/>
          <p14:tracePt t="3407" x="13392150" y="5884863"/>
          <p14:tracePt t="3408" x="13392150" y="5905500"/>
          <p14:tracePt t="3409" x="13371513" y="5924550"/>
          <p14:tracePt t="3410" x="13371513" y="5945188"/>
          <p14:tracePt t="3411" x="13371513" y="5965825"/>
          <p14:tracePt t="3412" x="13350875" y="5986463"/>
          <p14:tracePt t="3413" x="13330238" y="6007100"/>
          <p14:tracePt t="3414" x="13330238" y="6027738"/>
          <p14:tracePt t="3415" x="13330238" y="6048375"/>
          <p14:tracePt t="3416" x="13309600" y="6048375"/>
          <p14:tracePt t="3418" x="13309600" y="6089650"/>
          <p14:tracePt t="3419" x="13288963" y="6089650"/>
          <p14:tracePt t="3419" x="13268325" y="6110288"/>
          <p14:tracePt t="3420" x="13268325" y="6151563"/>
          <p14:tracePt t="3422" x="13247688" y="6192838"/>
          <p14:tracePt t="3424" x="13247688" y="6213475"/>
          <p14:tracePt t="3425" x="13227050" y="6234113"/>
          <p14:tracePt t="3426" x="13206413" y="6254750"/>
          <p14:tracePt t="3427" x="13206413" y="6296025"/>
          <p14:tracePt t="3428" x="13185775" y="6296025"/>
          <p14:tracePt t="3429" x="13165138" y="6316663"/>
          <p14:tracePt t="3430" x="13165138" y="6337300"/>
          <p14:tracePt t="3432" x="13144500" y="6378575"/>
          <p14:tracePt t="3433" x="13144500" y="6399213"/>
          <p14:tracePt t="3434" x="13123863" y="6419850"/>
          <p14:tracePt t="3435" x="13103225" y="6438900"/>
          <p14:tracePt t="3436" x="13103225" y="6459538"/>
          <p14:tracePt t="3437" x="13103225" y="6480175"/>
          <p14:tracePt t="3438" x="13084175" y="6500813"/>
          <p14:tracePt t="3439" x="13084175" y="6521450"/>
          <p14:tracePt t="3440" x="13063538" y="6542088"/>
          <p14:tracePt t="3441" x="13042900" y="6562725"/>
          <p14:tracePt t="3442" x="13042900" y="6583363"/>
          <p14:tracePt t="3443" x="13022263" y="6604000"/>
          <p14:tracePt t="3446" x="12980988" y="6665913"/>
          <p14:tracePt t="3447" x="12980988" y="6707188"/>
          <p14:tracePt t="3448" x="12960350" y="6707188"/>
          <p14:tracePt t="3449" x="12939713" y="6727825"/>
          <p14:tracePt t="3450" x="12939713" y="6748463"/>
          <p14:tracePt t="3451" x="12919075" y="6769100"/>
          <p14:tracePt t="3452" x="12919075" y="6789738"/>
          <p14:tracePt t="3453" x="12898438" y="6810375"/>
          <p14:tracePt t="3454" x="12877800" y="6831013"/>
          <p14:tracePt t="3455" x="12877800" y="6851650"/>
          <p14:tracePt t="3456" x="12857163" y="6872288"/>
          <p14:tracePt t="3457" x="12836525" y="6892925"/>
          <p14:tracePt t="3461" x="12795250" y="6973888"/>
          <p14:tracePt t="3462" x="12774613" y="6994525"/>
          <p14:tracePt t="3464" x="12753975" y="7035800"/>
          <p14:tracePt t="3465" x="12733338" y="7056438"/>
          <p14:tracePt t="3466" x="12733338" y="7077075"/>
          <p14:tracePt t="3467" x="12712700" y="7097713"/>
          <p14:tracePt t="3468" x="12712700" y="7118350"/>
          <p14:tracePt t="3469" x="12692063" y="7118350"/>
          <p14:tracePt t="3470" x="12692063" y="7138988"/>
          <p14:tracePt t="3471" x="12671425" y="7180263"/>
          <p14:tracePt t="3472" x="12650788" y="7200900"/>
          <p14:tracePt t="3473" x="12650788" y="7221538"/>
          <p14:tracePt t="3474" x="12630150" y="7221538"/>
          <p14:tracePt t="3475" x="12609513" y="7242175"/>
          <p14:tracePt t="3476" x="12590463" y="7262813"/>
          <p14:tracePt t="3477" x="12569825" y="7283450"/>
          <p14:tracePt t="3479" x="12569825" y="7304088"/>
          <p14:tracePt t="3480" x="12549188" y="7324725"/>
          <p14:tracePt t="3481" x="12528550" y="7345363"/>
          <p14:tracePt t="3483" x="12507913" y="7386638"/>
          <p14:tracePt t="3483" x="12487275" y="7386638"/>
          <p14:tracePt t="3486" x="12466638" y="7427913"/>
          <p14:tracePt t="3486" x="12446000" y="7427913"/>
          <p14:tracePt t="3487" x="12446000" y="7448550"/>
          <p14:tracePt t="3488" x="12404725" y="7467600"/>
          <p14:tracePt t="3489" x="12404725" y="7488238"/>
          <p14:tracePt t="3490" x="12384088" y="7488238"/>
          <p14:tracePt t="3491" x="12384088" y="7508875"/>
          <p14:tracePt t="3492" x="12363450" y="7508875"/>
          <p14:tracePt t="3493" x="12342813" y="7529513"/>
          <p14:tracePt t="3494" x="12322175" y="7550150"/>
          <p14:tracePt t="3495" x="12322175" y="7591425"/>
          <p14:tracePt t="3496" x="12301538" y="7591425"/>
          <p14:tracePt t="3497" x="12280900" y="7612063"/>
          <p14:tracePt t="3499" x="12260263" y="7632700"/>
          <p14:tracePt t="3501" x="12218988" y="7653338"/>
          <p14:tracePt t="3502" x="12218988" y="7673975"/>
          <p14:tracePt t="3503" x="12198350" y="7673975"/>
          <p14:tracePt t="3504" x="12198350" y="7694613"/>
          <p14:tracePt t="3505" x="12177713" y="7694613"/>
          <p14:tracePt t="3506" x="12177713" y="7715250"/>
          <p14:tracePt t="3507" x="12136438" y="7735888"/>
          <p14:tracePt t="3508" x="12115800" y="7735888"/>
          <p14:tracePt t="3509" x="12096750" y="7756525"/>
          <p14:tracePt t="3512" x="12076113" y="7777163"/>
          <p14:tracePt t="3513" x="12055475" y="7797800"/>
          <p14:tracePt t="3514" x="12055475" y="7818438"/>
          <p14:tracePt t="3515" x="12014200" y="7818438"/>
          <p14:tracePt t="3516" x="12014200" y="7839075"/>
          <p14:tracePt t="3517" x="11993563" y="7839075"/>
          <p14:tracePt t="3518" x="11993563" y="7859713"/>
          <p14:tracePt t="3519" x="11952288" y="7880350"/>
          <p14:tracePt t="3520" x="11952288" y="7900988"/>
          <p14:tracePt t="3521" x="11931650" y="7900988"/>
          <p14:tracePt t="3522" x="11911013" y="7921625"/>
          <p14:tracePt t="3523" x="11890375" y="7942263"/>
          <p14:tracePt t="3526" x="11869738" y="7962900"/>
          <p14:tracePt t="3527" x="11849100" y="7962900"/>
          <p14:tracePt t="3527" x="11828463" y="7981950"/>
          <p14:tracePt t="3529" x="11807825" y="8023225"/>
          <p14:tracePt t="3530" x="11787188" y="8023225"/>
          <p14:tracePt t="3531" x="11745913" y="8064500"/>
          <p14:tracePt t="3532" x="11725275" y="8085138"/>
          <p14:tracePt t="3533" x="11704638" y="8085138"/>
          <p14:tracePt t="3534" x="11704638" y="8105775"/>
          <p14:tracePt t="3535" x="11684000" y="8105775"/>
          <p14:tracePt t="3536" x="11663363" y="8126413"/>
          <p14:tracePt t="3537" x="11642725" y="8126413"/>
          <p14:tracePt t="3540" x="11582400" y="8167688"/>
          <p14:tracePt t="3541" x="11561763" y="8188325"/>
          <p14:tracePt t="3542" x="11541125" y="8188325"/>
          <p14:tracePt t="3543" x="11520488" y="8229600"/>
          <p14:tracePt t="3544" x="11499850" y="8229600"/>
          <p14:tracePt t="3545" x="11458575" y="8270875"/>
          <p14:tracePt t="3547" x="11437938" y="8291513"/>
          <p14:tracePt t="3548" x="11417300" y="8312150"/>
          <p14:tracePt t="3549" x="11396663" y="8312150"/>
          <p14:tracePt t="3550" x="11355388" y="8332788"/>
          <p14:tracePt t="3551" x="11355388" y="8353425"/>
          <p14:tracePt t="3552" x="11314113" y="8353425"/>
          <p14:tracePt t="3553" x="11314113" y="8374063"/>
          <p14:tracePt t="3554" x="11293475" y="8374063"/>
          <p14:tracePt t="3555" x="11252200" y="8394700"/>
          <p14:tracePt t="3556" x="11231563" y="8415338"/>
          <p14:tracePt t="3557" x="11210925" y="8415338"/>
          <p14:tracePt t="3559" x="11190288" y="8435975"/>
          <p14:tracePt t="3560" x="11169650" y="8456613"/>
          <p14:tracePt t="3561" x="11149013" y="8456613"/>
          <p14:tracePt t="3561" x="11128375" y="8477250"/>
          <p14:tracePt t="3563" x="11088688" y="8496300"/>
          <p14:tracePt t="3567" x="11006138" y="8537575"/>
          <p14:tracePt t="3569" x="10944225" y="8558213"/>
          <p14:tracePt t="3571" x="10902950" y="8599488"/>
          <p14:tracePt t="3576" x="10779125" y="8640763"/>
          <p14:tracePt t="3577" x="10758488" y="8661400"/>
          <p14:tracePt t="3578" x="10737850" y="8661400"/>
          <p14:tracePt t="3579" x="10717213" y="8661400"/>
          <p14:tracePt t="3583" x="10634663" y="8702675"/>
          <p14:tracePt t="3583" x="10615613" y="8702675"/>
          <p14:tracePt t="3584" x="10594975" y="8702675"/>
          <p14:tracePt t="3585" x="10574338" y="8723313"/>
          <p14:tracePt t="3586" x="10553700" y="8723313"/>
          <p14:tracePt t="3587" x="10533063" y="8743950"/>
          <p14:tracePt t="3588" x="10512425" y="8743950"/>
          <p14:tracePt t="3589" x="10471150" y="8743950"/>
          <p14:tracePt t="3590" x="10450513" y="8743950"/>
          <p14:tracePt t="3592" x="10409238" y="8764588"/>
          <p14:tracePt t="3593" x="10388600" y="8785225"/>
          <p14:tracePt t="3594" x="10367963" y="8785225"/>
          <p14:tracePt t="3595" x="10306050" y="8785225"/>
          <p14:tracePt t="3597" x="10285413" y="8805863"/>
          <p14:tracePt t="3598" x="10244138" y="8805863"/>
          <p14:tracePt t="3600" x="10223500" y="8826500"/>
          <p14:tracePt t="3601" x="10182225" y="8826500"/>
          <p14:tracePt t="3602" x="10161588" y="8826500"/>
          <p14:tracePt t="3603" x="10140950" y="8826500"/>
          <p14:tracePt t="3604" x="10101263" y="8826500"/>
          <p14:tracePt t="3605" x="10080625" y="8847138"/>
          <p14:tracePt t="3607" x="10059988" y="8847138"/>
          <p14:tracePt t="3607" x="10018713" y="8847138"/>
          <p14:tracePt t="3608" x="9998075" y="8847138"/>
          <p14:tracePt t="3609" x="9977438" y="8867775"/>
          <p14:tracePt t="3610" x="9936163" y="8867775"/>
          <p14:tracePt t="3611" x="9915525" y="8867775"/>
          <p14:tracePt t="3612" x="9894888" y="8867775"/>
          <p14:tracePt t="3613" x="9874250" y="8867775"/>
          <p14:tracePt t="3614" x="9832975" y="8888413"/>
          <p14:tracePt t="3615" x="9812338" y="8888413"/>
          <p14:tracePt t="3616" x="9791700" y="8888413"/>
          <p14:tracePt t="3617" x="9750425" y="8888413"/>
          <p14:tracePt t="3618" x="9729788" y="8888413"/>
          <p14:tracePt t="3619" x="9688513" y="8909050"/>
          <p14:tracePt t="3620" x="9667875" y="8909050"/>
          <p14:tracePt t="3621" x="9628188" y="8909050"/>
          <p14:tracePt t="3622" x="9607550" y="8909050"/>
          <p14:tracePt t="3623" x="9586913" y="8909050"/>
          <p14:tracePt t="3624" x="9545638" y="8909050"/>
          <p14:tracePt t="3625" x="9525000" y="8909050"/>
          <p14:tracePt t="3626" x="9504363" y="8909050"/>
          <p14:tracePt t="3627" x="9463088" y="8909050"/>
          <p14:tracePt t="3628" x="9421813" y="8909050"/>
          <p14:tracePt t="3629" x="9401175" y="8929688"/>
          <p14:tracePt t="3630" x="9380538" y="8929688"/>
          <p14:tracePt t="3634" x="9236075" y="8929688"/>
          <p14:tracePt t="3635" x="9215438" y="8950325"/>
          <p14:tracePt t="3636" x="9153525" y="8950325"/>
          <p14:tracePt t="3637" x="9134475" y="8950325"/>
          <p14:tracePt t="3638" x="9113838" y="8950325"/>
          <p14:tracePt t="3639" x="9093200" y="8950325"/>
          <p14:tracePt t="3640" x="9031288" y="8950325"/>
          <p14:tracePt t="3641" x="8990013" y="8950325"/>
          <p14:tracePt t="3642" x="8969375" y="8950325"/>
          <p14:tracePt t="3643" x="8928100" y="8950325"/>
          <p14:tracePt t="3644" x="8886825" y="8950325"/>
          <p14:tracePt t="3645" x="8845550" y="8950325"/>
          <p14:tracePt t="3646" x="8804275" y="8950325"/>
          <p14:tracePt t="3647" x="8783638" y="8950325"/>
          <p14:tracePt t="3648" x="8763000" y="8950325"/>
          <p14:tracePt t="3650" x="8721725" y="8950325"/>
          <p14:tracePt t="3651" x="8680450" y="8950325"/>
          <p14:tracePt t="3652" x="8640763" y="8950325"/>
          <p14:tracePt t="3653" x="8599488" y="8950325"/>
          <p14:tracePt t="3654" x="8558213" y="8950325"/>
          <p14:tracePt t="3655" x="8516938" y="8950325"/>
          <p14:tracePt t="3655" x="8496300" y="8950325"/>
          <p14:tracePt t="3656" x="8434388" y="8950325"/>
          <p14:tracePt t="3657" x="8393113" y="8950325"/>
          <p14:tracePt t="3658" x="8351838" y="8950325"/>
          <p14:tracePt t="3659" x="8310563" y="8950325"/>
          <p14:tracePt t="3660" x="8289925" y="8950325"/>
          <p14:tracePt t="3661" x="8248650" y="8950325"/>
          <p14:tracePt t="3662" x="8186738" y="8950325"/>
          <p14:tracePt t="3663" x="8147050" y="8950325"/>
          <p14:tracePt t="3664" x="8105775" y="8950325"/>
          <p14:tracePt t="3665" x="8064500" y="8950325"/>
          <p14:tracePt t="3666" x="8043863" y="8950325"/>
          <p14:tracePt t="3667" x="8002588" y="8950325"/>
          <p14:tracePt t="3668" x="7940675" y="8950325"/>
          <p14:tracePt t="3669" x="7899400" y="8950325"/>
          <p14:tracePt t="3670" x="7858125" y="8950325"/>
          <p14:tracePt t="3672" x="7796213" y="8929688"/>
          <p14:tracePt t="3673" x="7754938" y="8929688"/>
          <p14:tracePt t="3674" x="7693025" y="8929688"/>
          <p14:tracePt t="3675" x="7653338" y="8929688"/>
          <p14:tracePt t="3676" x="7612063" y="8929688"/>
          <p14:tracePt t="3677" x="7570788" y="8929688"/>
          <p14:tracePt t="3678" x="7550150" y="8929688"/>
          <p14:tracePt t="3679" x="7488238" y="8909050"/>
          <p14:tracePt t="3680" x="7467600" y="8909050"/>
          <p14:tracePt t="3681" x="7426325" y="8909050"/>
          <p14:tracePt t="3682" x="7385050" y="8909050"/>
          <p14:tracePt t="3683" x="7343775" y="8909050"/>
          <p14:tracePt t="3686" x="7261225" y="8888413"/>
          <p14:tracePt t="3686" x="7219950" y="8888413"/>
          <p14:tracePt t="3687" x="7199313" y="8888413"/>
          <p14:tracePt t="3688" x="7159625" y="8888413"/>
          <p14:tracePt t="3689" x="7097713" y="8867775"/>
          <p14:tracePt t="3690" x="7056438" y="8867775"/>
          <p14:tracePt t="3691" x="7035800" y="8867775"/>
          <p14:tracePt t="3692" x="7015163" y="8867775"/>
          <p14:tracePt t="3693" x="6973888" y="8847138"/>
          <p14:tracePt t="3694" x="6911975" y="8847138"/>
          <p14:tracePt t="3695" x="6891338" y="8826500"/>
          <p14:tracePt t="3696" x="6870700" y="8826500"/>
          <p14:tracePt t="3697" x="6829425" y="8826500"/>
          <p14:tracePt t="3699" x="6788150" y="8826500"/>
          <p14:tracePt t="3700" x="6767513" y="8805863"/>
          <p14:tracePt t="3700" x="6746875" y="8805863"/>
          <p14:tracePt t="3701" x="6684963" y="8785225"/>
          <p14:tracePt t="3702" x="6665913" y="8785225"/>
          <p14:tracePt t="3703" x="6645275" y="8785225"/>
          <p14:tracePt t="3704" x="6604000" y="8764588"/>
          <p14:tracePt t="3705" x="6562725" y="8764588"/>
          <p14:tracePt t="3706" x="6542088" y="8743950"/>
          <p14:tracePt t="3707" x="6521450" y="8743950"/>
          <p14:tracePt t="3708" x="6500813" y="8743950"/>
          <p14:tracePt t="3709" x="6480175" y="8723313"/>
          <p14:tracePt t="3710" x="6438900" y="8702675"/>
          <p14:tracePt t="3714" x="6356350" y="8682038"/>
          <p14:tracePt t="3714" x="6335713" y="8661400"/>
          <p14:tracePt t="3715" x="6315075" y="8640763"/>
          <p14:tracePt t="3716" x="6273800" y="8640763"/>
          <p14:tracePt t="3717" x="6273800" y="8620125"/>
          <p14:tracePt t="3718" x="6232525" y="8620125"/>
          <p14:tracePt t="3719" x="6211888" y="8599488"/>
          <p14:tracePt t="3720" x="6211888" y="8578850"/>
          <p14:tracePt t="3721" x="6172200" y="8578850"/>
          <p14:tracePt t="3722" x="6151563" y="8558213"/>
          <p14:tracePt t="3723" x="6130925" y="8537575"/>
          <p14:tracePt t="3725" x="6110288" y="8537575"/>
          <p14:tracePt t="3725" x="6110288" y="8516938"/>
          <p14:tracePt t="3726" x="6069013" y="8516938"/>
          <p14:tracePt t="3727" x="6069013" y="8496300"/>
          <p14:tracePt t="3729" x="6027738" y="8477250"/>
          <p14:tracePt t="3729" x="6007100" y="8435975"/>
          <p14:tracePt t="3731" x="5986463" y="8415338"/>
          <p14:tracePt t="3732" x="5965825" y="8394700"/>
          <p14:tracePt t="3733" x="5945188" y="8374063"/>
          <p14:tracePt t="3734" x="5924550" y="8332788"/>
          <p14:tracePt t="3735" x="5903913" y="8312150"/>
          <p14:tracePt t="3736" x="5883275" y="8291513"/>
          <p14:tracePt t="3737" x="5883275" y="8270875"/>
          <p14:tracePt t="3739" x="5862638" y="8250238"/>
          <p14:tracePt t="3739" x="5842000" y="8208963"/>
          <p14:tracePt t="3740" x="5800725" y="8188325"/>
          <p14:tracePt t="3741" x="5780088" y="8147050"/>
          <p14:tracePt t="3742" x="5780088" y="8105775"/>
          <p14:tracePt t="3743" x="5759450" y="8085138"/>
          <p14:tracePt t="3744" x="5738813" y="8064500"/>
          <p14:tracePt t="3745" x="5738813" y="8023225"/>
          <p14:tracePt t="3746" x="5718175" y="8002588"/>
          <p14:tracePt t="3747" x="5678488" y="7962900"/>
          <p14:tracePt t="3748" x="5678488" y="7921625"/>
          <p14:tracePt t="3749" x="5657850" y="7900988"/>
          <p14:tracePt t="3750" x="5637213" y="7859713"/>
          <p14:tracePt t="3752" x="5637213" y="7797800"/>
          <p14:tracePt t="3752" x="5616575" y="7777163"/>
          <p14:tracePt t="3753" x="5575300" y="7735888"/>
          <p14:tracePt t="3754" x="5575300" y="7694613"/>
          <p14:tracePt t="3755" x="5554663" y="7653338"/>
          <p14:tracePt t="3756" x="5534025" y="7612063"/>
          <p14:tracePt t="3757" x="5534025" y="7591425"/>
          <p14:tracePt t="3758" x="5513388" y="7550150"/>
          <p14:tracePt t="3759" x="5492750" y="7488238"/>
          <p14:tracePt t="3760" x="5472113" y="7448550"/>
          <p14:tracePt t="3761" x="5472113" y="7407275"/>
          <p14:tracePt t="3762" x="5451475" y="7366000"/>
          <p14:tracePt t="3763" x="5451475" y="7324725"/>
          <p14:tracePt t="3765" x="5410200" y="7221538"/>
          <p14:tracePt t="3766" x="5410200" y="7180263"/>
          <p14:tracePt t="3767" x="5410200" y="7138988"/>
          <p14:tracePt t="3768" x="5410200" y="7077075"/>
          <p14:tracePt t="3769" x="5389563" y="7035800"/>
          <p14:tracePt t="3770" x="5368925" y="6973888"/>
          <p14:tracePt t="3771" x="5368925" y="6934200"/>
          <p14:tracePt t="3772" x="5368925" y="6892925"/>
          <p14:tracePt t="3773" x="5368925" y="6831013"/>
          <p14:tracePt t="3774" x="5368925" y="6789738"/>
          <p14:tracePt t="3775" x="5348288" y="6748463"/>
          <p14:tracePt t="3776" x="5348288" y="6686550"/>
          <p14:tracePt t="3777" x="5348288" y="6624638"/>
          <p14:tracePt t="3779" x="5348288" y="6583363"/>
          <p14:tracePt t="3779" x="5327650" y="6521450"/>
          <p14:tracePt t="3780" x="5327650" y="6480175"/>
          <p14:tracePt t="3781" x="5327650" y="6419850"/>
          <p14:tracePt t="3782" x="5327650" y="6378575"/>
          <p14:tracePt t="3783" x="5327650" y="6316663"/>
          <p14:tracePt t="3784" x="5327650" y="6275388"/>
          <p14:tracePt t="3785" x="5327650" y="6234113"/>
          <p14:tracePt t="3786" x="5327650" y="6172200"/>
          <p14:tracePt t="3787" x="5327650" y="6130925"/>
          <p14:tracePt t="3788" x="5327650" y="6089650"/>
          <p14:tracePt t="3789" x="5327650" y="6027738"/>
          <p14:tracePt t="3790" x="5327650" y="5965825"/>
          <p14:tracePt t="3795" x="5348288" y="5719763"/>
          <p14:tracePt t="3796" x="5348288" y="5678488"/>
          <p14:tracePt t="3797" x="5348288" y="5637213"/>
          <p14:tracePt t="3798" x="5348288" y="5575300"/>
          <p14:tracePt t="3799" x="5368925" y="5534025"/>
          <p14:tracePt t="3800" x="5368925" y="5472113"/>
          <p14:tracePt t="3801" x="5389563" y="5430838"/>
          <p14:tracePt t="3802" x="5389563" y="5391150"/>
          <p14:tracePt t="3803" x="5410200" y="5349875"/>
          <p14:tracePt t="3805" x="5410200" y="5287963"/>
          <p14:tracePt t="3805" x="5410200" y="5267325"/>
          <p14:tracePt t="3806" x="5410200" y="5205413"/>
          <p14:tracePt t="3807" x="5430838" y="5164138"/>
          <p14:tracePt t="3809" x="5451475" y="5122863"/>
          <p14:tracePt t="3810" x="5451475" y="5102225"/>
          <p14:tracePt t="3811" x="5472113" y="5040313"/>
          <p14:tracePt t="3812" x="5472113" y="4999038"/>
          <p14:tracePt t="3812" x="5492750" y="4957763"/>
          <p14:tracePt t="3813" x="5492750" y="4937125"/>
          <p14:tracePt t="3814" x="5492750" y="4895850"/>
          <p14:tracePt t="3815" x="5513388" y="4856163"/>
          <p14:tracePt t="3816" x="5534025" y="4814888"/>
          <p14:tracePt t="3817" x="5554663" y="4794250"/>
          <p14:tracePt t="3818" x="5554663" y="4752975"/>
          <p14:tracePt t="3819" x="5554663" y="4711700"/>
          <p14:tracePt t="3820" x="5575300" y="4691063"/>
          <p14:tracePt t="3822" x="5595938" y="4649788"/>
          <p14:tracePt t="3824" x="5616575" y="4608513"/>
          <p14:tracePt t="3824" x="5637213" y="4567238"/>
          <p14:tracePt t="3825" x="5637213" y="4546600"/>
          <p14:tracePt t="3826" x="5657850" y="4525963"/>
          <p14:tracePt t="3827" x="5678488" y="4484688"/>
          <p14:tracePt t="3828" x="5697538" y="4464050"/>
          <p14:tracePt t="3829" x="5697538" y="4443413"/>
          <p14:tracePt t="3830" x="5697538" y="4402138"/>
          <p14:tracePt t="3832" x="5718175" y="4402138"/>
          <p14:tracePt t="3832" x="5718175" y="4362450"/>
          <p14:tracePt t="3833" x="5738813" y="4341813"/>
          <p14:tracePt t="3834" x="5759450" y="4341813"/>
          <p14:tracePt t="3835" x="5759450" y="4300538"/>
          <p14:tracePt t="3836" x="5780088" y="4300538"/>
          <p14:tracePt t="3837" x="5780088" y="4279900"/>
          <p14:tracePt t="3838" x="5800725" y="4259263"/>
          <p14:tracePt t="3839" x="5821363" y="4217988"/>
          <p14:tracePt t="3841" x="5842000" y="4197350"/>
          <p14:tracePt t="3842" x="5842000" y="4176713"/>
          <p14:tracePt t="3843" x="5862638" y="4176713"/>
          <p14:tracePt t="3846" x="5883275" y="4135438"/>
          <p14:tracePt t="3846" x="5883275" y="4114800"/>
          <p14:tracePt t="3848" x="5903913" y="4114800"/>
          <p14:tracePt t="3848" x="5903913" y="4094163"/>
          <p14:tracePt t="3849" x="5924550" y="4073525"/>
          <p14:tracePt t="3851" x="5945188" y="4032250"/>
          <p14:tracePt t="3853" x="5965825" y="4011613"/>
          <p14:tracePt t="3860" x="6048375" y="3929063"/>
          <p14:tracePt t="3860" x="6048375" y="3908425"/>
          <p14:tracePt t="3861" x="6069013" y="3887788"/>
          <p14:tracePt t="3862" x="6089650" y="3848100"/>
          <p14:tracePt t="3864" x="6110288" y="3827463"/>
          <p14:tracePt t="3865" x="6130925" y="3806825"/>
          <p14:tracePt t="3866" x="6130925" y="3786188"/>
          <p14:tracePt t="3867" x="6151563" y="3786188"/>
          <p14:tracePt t="3868" x="6151563" y="3765550"/>
          <p14:tracePt t="3869" x="6172200" y="3744913"/>
          <p14:tracePt t="3870" x="6172200" y="3724275"/>
          <p14:tracePt t="3872" x="6191250" y="3724275"/>
          <p14:tracePt t="3872" x="6211888" y="3703638"/>
          <p14:tracePt t="3873" x="6211888" y="3683000"/>
          <p14:tracePt t="3874" x="6232525" y="3683000"/>
          <p14:tracePt t="3875" x="6232525" y="3641725"/>
          <p14:tracePt t="3876" x="6253163" y="3641725"/>
          <p14:tracePt t="3877" x="6273800" y="3600450"/>
          <p14:tracePt t="3879" x="6294438" y="3579813"/>
          <p14:tracePt t="3880" x="6294438" y="3559175"/>
          <p14:tracePt t="3881" x="6315075" y="3538538"/>
          <p14:tracePt t="3882" x="6335713" y="3517900"/>
          <p14:tracePt t="3889" x="6418263" y="3394075"/>
          <p14:tracePt t="3890" x="6459538" y="3373438"/>
          <p14:tracePt t="3892" x="6459538" y="3352800"/>
          <p14:tracePt t="3893" x="6480175" y="3333750"/>
          <p14:tracePt t="3894" x="6480175" y="3313113"/>
          <p14:tracePt t="3894" x="6521450" y="3292475"/>
          <p14:tracePt t="3897" x="6542088" y="3251200"/>
          <p14:tracePt t="3898" x="6583363" y="3230563"/>
          <p14:tracePt t="3899" x="6604000" y="3209925"/>
          <p14:tracePt t="3900" x="6645275" y="3168650"/>
          <p14:tracePt t="3902" x="6665913" y="3127375"/>
          <p14:tracePt t="3904" x="6684963" y="3127375"/>
          <p14:tracePt t="3904" x="6705600" y="3086100"/>
          <p14:tracePt t="3905" x="6726238" y="3086100"/>
          <p14:tracePt t="3906" x="6746875" y="3044825"/>
          <p14:tracePt t="3907" x="6767513" y="3044825"/>
          <p14:tracePt t="3908" x="6788150" y="3024188"/>
          <p14:tracePt t="3909" x="6808788" y="3003550"/>
          <p14:tracePt t="3910" x="6829425" y="2982913"/>
          <p14:tracePt t="3913" x="6870700" y="2941638"/>
          <p14:tracePt t="3913" x="6911975" y="2921000"/>
          <p14:tracePt t="3914" x="6932613" y="2879725"/>
          <p14:tracePt t="3915" x="6953250" y="2879725"/>
          <p14:tracePt t="3916" x="6973888" y="2859088"/>
          <p14:tracePt t="3917" x="6994525" y="2838450"/>
          <p14:tracePt t="3918" x="7015163" y="2819400"/>
          <p14:tracePt t="3919" x="7035800" y="2798763"/>
          <p14:tracePt t="3920" x="7077075" y="2778125"/>
          <p14:tracePt t="3921" x="7097713" y="2757488"/>
          <p14:tracePt t="3922" x="7118350" y="2757488"/>
          <p14:tracePt t="3923" x="7138988" y="2736850"/>
          <p14:tracePt t="3924" x="7159625" y="2716213"/>
          <p14:tracePt t="3925" x="7199313" y="2674938"/>
          <p14:tracePt t="3926" x="7219950" y="2674938"/>
          <p14:tracePt t="3927" x="7261225" y="2654300"/>
          <p14:tracePt t="3928" x="7281863" y="2633663"/>
          <p14:tracePt t="3929" x="7302500" y="2613025"/>
          <p14:tracePt t="3930" x="7323138" y="2592388"/>
          <p14:tracePt t="3931" x="7343775" y="2592388"/>
          <p14:tracePt t="3932" x="7385050" y="2551113"/>
          <p14:tracePt t="3933" x="7405688" y="2551113"/>
          <p14:tracePt t="3934" x="7446963" y="2530475"/>
          <p14:tracePt t="3935" x="7467600" y="2509838"/>
          <p14:tracePt t="3936" x="7488238" y="2489200"/>
          <p14:tracePt t="3937" x="7508875" y="2468563"/>
          <p14:tracePt t="3939" x="7591425" y="2427288"/>
          <p14:tracePt t="3941" x="7612063" y="2406650"/>
          <p14:tracePt t="3942" x="7653338" y="2406650"/>
          <p14:tracePt t="3942" x="7672388" y="2365375"/>
          <p14:tracePt t="3943" x="7713663" y="2365375"/>
          <p14:tracePt t="3944" x="7734300" y="2344738"/>
          <p14:tracePt t="3945" x="7754938" y="2324100"/>
          <p14:tracePt t="3946" x="7796213" y="2324100"/>
          <p14:tracePt t="3947" x="7837488" y="2305050"/>
          <p14:tracePt t="3948" x="7858125" y="2263775"/>
          <p14:tracePt t="3949" x="7899400" y="2243138"/>
          <p14:tracePt t="3950" x="7940675" y="2222500"/>
          <p14:tracePt t="3952" x="8002588" y="2201863"/>
          <p14:tracePt t="3954" x="8023225" y="2181225"/>
          <p14:tracePt t="3955" x="8043863" y="2181225"/>
          <p14:tracePt t="3956" x="8085138" y="2160588"/>
          <p14:tracePt t="3956" x="8105775" y="2139950"/>
          <p14:tracePt t="3957" x="8126413" y="2139950"/>
          <p14:tracePt t="3958" x="8186738" y="2119313"/>
          <p14:tracePt t="3959" x="8228013" y="2098675"/>
          <p14:tracePt t="3960" x="8248650" y="2078038"/>
          <p14:tracePt t="3961" x="8289925" y="2078038"/>
          <p14:tracePt t="3962" x="8331200" y="2057400"/>
          <p14:tracePt t="3963" x="8351838" y="2036763"/>
          <p14:tracePt t="3967" x="8475663" y="1995488"/>
          <p14:tracePt t="3968" x="8516938" y="1995488"/>
          <p14:tracePt t="3969" x="8537575" y="1995488"/>
          <p14:tracePt t="3970" x="8558213" y="1995488"/>
          <p14:tracePt t="3971" x="8599488" y="1974850"/>
          <p14:tracePt t="3972" x="8659813" y="1974850"/>
          <p14:tracePt t="3973" x="8680450" y="1954213"/>
          <p14:tracePt t="3974" x="8701088" y="1954213"/>
          <p14:tracePt t="3975" x="8742363" y="1954213"/>
          <p14:tracePt t="3976" x="8804275" y="1933575"/>
          <p14:tracePt t="3978" x="8824913" y="1933575"/>
          <p14:tracePt t="3979" x="8845550" y="1933575"/>
          <p14:tracePt t="3979" x="8886825" y="1933575"/>
          <p14:tracePt t="3980" x="8928100" y="1933575"/>
          <p14:tracePt t="3981" x="8969375" y="1933575"/>
          <p14:tracePt t="3983" x="8990013" y="1933575"/>
          <p14:tracePt t="3983" x="9010650" y="1933575"/>
          <p14:tracePt t="3984" x="9051925" y="1933575"/>
          <p14:tracePt t="3985" x="9072563" y="1933575"/>
          <p14:tracePt t="3986" x="9113838" y="1933575"/>
          <p14:tracePt t="3987" x="9153525" y="1912938"/>
          <p14:tracePt t="3988" x="9174163" y="1912938"/>
          <p14:tracePt t="3989" x="9236075" y="1912938"/>
          <p14:tracePt t="3990" x="9256713" y="1912938"/>
          <p14:tracePt t="3992" x="9277350" y="1912938"/>
          <p14:tracePt t="3992" x="9297988" y="1912938"/>
          <p14:tracePt t="3993" x="9359900" y="1912938"/>
          <p14:tracePt t="3994" x="9380538" y="1912938"/>
          <p14:tracePt t="3995" x="9421813" y="1912938"/>
          <p14:tracePt t="3996" x="9442450" y="1912938"/>
          <p14:tracePt t="3997" x="9483725" y="1912938"/>
          <p14:tracePt t="3998" x="9525000" y="1912938"/>
          <p14:tracePt t="3999" x="9566275" y="1912938"/>
          <p14:tracePt t="4000" x="9607550" y="1912938"/>
          <p14:tracePt t="4001" x="9628188" y="1912938"/>
          <p14:tracePt t="4002" x="9667875" y="1912938"/>
          <p14:tracePt t="4003" x="9709150" y="1912938"/>
          <p14:tracePt t="4005" x="9729788" y="1912938"/>
          <p14:tracePt t="4005" x="9771063" y="1912938"/>
          <p14:tracePt t="4006" x="9812338" y="1912938"/>
          <p14:tracePt t="4007" x="9853613" y="1912938"/>
          <p14:tracePt t="4008" x="9894888" y="1912938"/>
          <p14:tracePt t="4009" x="9936163" y="1933575"/>
          <p14:tracePt t="4010" x="9956800" y="1933575"/>
          <p14:tracePt t="4011" x="9998075" y="1933575"/>
          <p14:tracePt t="4012" x="10059988" y="1933575"/>
          <p14:tracePt t="4013" x="10101263" y="1954213"/>
          <p14:tracePt t="4014" x="10121900" y="1954213"/>
          <p14:tracePt t="4015" x="10161588" y="1954213"/>
          <p14:tracePt t="4016" x="10202863" y="1974850"/>
          <p14:tracePt t="4017" x="10264775" y="1974850"/>
          <p14:tracePt t="4018" x="10285413" y="1974850"/>
          <p14:tracePt t="4019" x="10326688" y="1995488"/>
          <p14:tracePt t="4020" x="10367963" y="1995488"/>
          <p14:tracePt t="4021" x="10409238" y="2016125"/>
          <p14:tracePt t="4022" x="10471150" y="2016125"/>
          <p14:tracePt t="4023" x="10512425" y="2016125"/>
          <p14:tracePt t="4024" x="10553700" y="2036763"/>
          <p14:tracePt t="4025" x="10594975" y="2036763"/>
          <p14:tracePt t="4026" x="10634663" y="2057400"/>
          <p14:tracePt t="4027" x="10675938" y="2078038"/>
          <p14:tracePt t="4028" x="10737850" y="2078038"/>
          <p14:tracePt t="4029" x="10779125" y="2078038"/>
          <p14:tracePt t="4030" x="10820400" y="2098675"/>
          <p14:tracePt t="4032" x="10841038" y="2119313"/>
          <p14:tracePt t="4032" x="10882313" y="2119313"/>
          <p14:tracePt t="4033" x="10944225" y="2119313"/>
          <p14:tracePt t="4034" x="11006138" y="2119313"/>
          <p14:tracePt t="4035" x="11047413" y="2139950"/>
          <p14:tracePt t="4036" x="11088688" y="2160588"/>
          <p14:tracePt t="4037" x="11149013" y="2181225"/>
          <p14:tracePt t="4038" x="11169650" y="2181225"/>
          <p14:tracePt t="4039" x="11231563" y="2181225"/>
          <p14:tracePt t="4040" x="11272838" y="2201863"/>
          <p14:tracePt t="4041" x="11314113" y="2222500"/>
          <p14:tracePt t="4042" x="11355388" y="2243138"/>
          <p14:tracePt t="4043" x="11417300" y="2243138"/>
          <p14:tracePt t="4047" x="11622088" y="2305050"/>
          <p14:tracePt t="4048" x="11663363" y="2305050"/>
          <p14:tracePt t="4049" x="11725275" y="2305050"/>
          <p14:tracePt t="4050" x="11766550" y="2324100"/>
          <p14:tracePt t="4051" x="11807825" y="2344738"/>
          <p14:tracePt t="4052" x="11869738" y="2365375"/>
          <p14:tracePt t="4053" x="11911013" y="2365375"/>
          <p14:tracePt t="4054" x="11952288" y="2386013"/>
          <p14:tracePt t="4055" x="12014200" y="2406650"/>
          <p14:tracePt t="4056" x="12055475" y="2427288"/>
          <p14:tracePt t="4057" x="12115800" y="2427288"/>
          <p14:tracePt t="4059" x="12177713" y="2447925"/>
          <p14:tracePt t="4059" x="12239625" y="2468563"/>
          <p14:tracePt t="4060" x="12280900" y="2489200"/>
          <p14:tracePt t="4061" x="12342813" y="2489200"/>
          <p14:tracePt t="4063" x="12446000" y="2509838"/>
          <p14:tracePt t="4064" x="12487275" y="2530475"/>
          <p14:tracePt t="4066" x="12549188" y="2551113"/>
          <p14:tracePt t="4066" x="12609513" y="2551113"/>
          <p14:tracePt t="4067" x="12671425" y="2571750"/>
          <p14:tracePt t="4068" x="12733338" y="2592388"/>
          <p14:tracePt t="4069" x="12774613" y="2613025"/>
          <p14:tracePt t="4070" x="12836525" y="2633663"/>
          <p14:tracePt t="4071" x="12898438" y="2654300"/>
          <p14:tracePt t="4072" x="12939713" y="2674938"/>
          <p14:tracePt t="4073" x="13001625" y="2674938"/>
          <p14:tracePt t="4074" x="13084175" y="2716213"/>
          <p14:tracePt t="4075" x="13123863" y="2736850"/>
          <p14:tracePt t="4076" x="13185775" y="2757488"/>
          <p14:tracePt t="4077" x="13227050" y="2757488"/>
          <p14:tracePt t="4078" x="13288963" y="2798763"/>
          <p14:tracePt t="4079" x="13350875" y="2819400"/>
          <p14:tracePt t="4080" x="13412788" y="2819400"/>
          <p14:tracePt t="4081" x="13454063" y="2838450"/>
          <p14:tracePt t="4082" x="13515975" y="2879725"/>
          <p14:tracePt t="4083" x="13577888" y="2879725"/>
          <p14:tracePt t="4084" x="13617575" y="2921000"/>
          <p14:tracePt t="4085" x="13679488" y="2941638"/>
          <p14:tracePt t="4086" x="13762038" y="2962275"/>
          <p14:tracePt t="4087" x="13803313" y="2962275"/>
          <p14:tracePt t="4088" x="13844588" y="3003550"/>
          <p14:tracePt t="4089" x="13885863" y="3003550"/>
          <p14:tracePt t="4090" x="13947775" y="3024188"/>
          <p14:tracePt t="4091" x="14009688" y="3044825"/>
          <p14:tracePt t="4092" x="14071600" y="3065463"/>
          <p14:tracePt t="4093" x="14111288" y="3065463"/>
          <p14:tracePt t="4094" x="14152563" y="3106738"/>
          <p14:tracePt t="4095" x="14214475" y="3148013"/>
          <p14:tracePt t="4096" x="14255750" y="3148013"/>
          <p14:tracePt t="4097" x="14297025" y="3168650"/>
          <p14:tracePt t="4098" x="14358938" y="3189288"/>
          <p14:tracePt t="4099" x="14400213" y="3189288"/>
          <p14:tracePt t="4100" x="14441488" y="3209925"/>
          <p14:tracePt t="4101" x="14482763" y="3230563"/>
          <p14:tracePt t="4102" x="14524038" y="3251200"/>
          <p14:tracePt t="4103" x="14565313" y="3251200"/>
          <p14:tracePt t="4104" x="14605000" y="3271838"/>
          <p14:tracePt t="4105" x="14646275" y="3292475"/>
          <p14:tracePt t="4106" x="14708188" y="3313113"/>
          <p14:tracePt t="4107" x="14749463" y="3313113"/>
          <p14:tracePt t="4108" x="14790738" y="3333750"/>
          <p14:tracePt t="4109" x="14832013" y="3352800"/>
          <p14:tracePt t="4110" x="14873288" y="3373438"/>
          <p14:tracePt t="4112" x="14914563" y="3373438"/>
          <p14:tracePt t="4112" x="14955838" y="3394075"/>
          <p14:tracePt t="4113" x="14976475" y="3414713"/>
          <p14:tracePt t="4114" x="15017750" y="3414713"/>
          <p14:tracePt t="4115" x="15078075" y="3435350"/>
          <p14:tracePt t="4116" x="15098713" y="3455988"/>
          <p14:tracePt t="4117" x="15139988" y="3455988"/>
          <p14:tracePt t="4118" x="15181263" y="3476625"/>
          <p14:tracePt t="4119" x="15222538" y="3497263"/>
          <p14:tracePt t="4120" x="15263813" y="3517900"/>
          <p14:tracePt t="4121" x="15284450" y="3517900"/>
          <p14:tracePt t="4122" x="15346363" y="3538538"/>
          <p14:tracePt t="4123" x="15387638" y="3559175"/>
          <p14:tracePt t="4126" x="15449550" y="3579813"/>
          <p14:tracePt t="4126" x="15490825" y="3600450"/>
          <p14:tracePt t="4127" x="15532100" y="3621088"/>
          <p14:tracePt t="4128" x="15552738" y="3621088"/>
          <p14:tracePt t="4129" x="15592425" y="3641725"/>
          <p14:tracePt t="4130" x="15654338" y="3662363"/>
          <p14:tracePt t="4131" x="15674975" y="3662363"/>
          <p14:tracePt t="4132" x="15716250" y="3703638"/>
          <p14:tracePt t="4133" x="15757525" y="3724275"/>
          <p14:tracePt t="4134" x="15798800" y="3744913"/>
          <p14:tracePt t="4135" x="15819438" y="3765550"/>
          <p14:tracePt t="4136" x="15860713" y="3765550"/>
          <p14:tracePt t="4137" x="15881350" y="3786188"/>
          <p14:tracePt t="4141" x="16005175" y="3867150"/>
          <p14:tracePt t="4142" x="16065500" y="3867150"/>
          <p14:tracePt t="4143" x="16086138" y="3887788"/>
          <p14:tracePt t="4144" x="16127413" y="3929063"/>
          <p14:tracePt t="4145" x="16168688" y="3949700"/>
          <p14:tracePt t="4146" x="16189325" y="3970338"/>
          <p14:tracePt t="4147" x="16209963" y="3970338"/>
          <p14:tracePt t="4148" x="16251238" y="3990975"/>
          <p14:tracePt t="4149" x="16271875" y="4011613"/>
          <p14:tracePt t="4150" x="16292513" y="4032250"/>
          <p14:tracePt t="4151" x="16333788" y="4052888"/>
          <p14:tracePt t="4152" x="16354425" y="4073525"/>
          <p14:tracePt t="4153" x="16375063" y="4073525"/>
          <p14:tracePt t="4154" x="16395700" y="4094163"/>
          <p14:tracePt t="4155" x="16416338" y="4094163"/>
          <p14:tracePt t="4156" x="16457613" y="4135438"/>
          <p14:tracePt t="4157" x="16478250" y="4156075"/>
          <p14:tracePt t="4158" x="16498888" y="4156075"/>
          <p14:tracePt t="4159" x="16498888" y="4176713"/>
          <p14:tracePt t="4160" x="16540163" y="4176713"/>
          <p14:tracePt t="4161" x="16540163" y="4197350"/>
          <p14:tracePt t="4162" x="16559213" y="4197350"/>
          <p14:tracePt t="4163" x="16579850" y="4217988"/>
          <p14:tracePt t="4165" x="16600488" y="4238625"/>
          <p14:tracePt t="4166" x="16621125" y="4259263"/>
          <p14:tracePt t="4168" x="16641763" y="4279900"/>
          <p14:tracePt t="4169" x="16662400" y="4300538"/>
          <p14:tracePt t="4170" x="16683038" y="4300538"/>
          <p14:tracePt t="4171" x="16683038" y="4321175"/>
          <p14:tracePt t="4172" x="16703675" y="4321175"/>
          <p14:tracePt t="4174" x="16703675" y="4341813"/>
          <p14:tracePt t="4175" x="16724313" y="4341813"/>
          <p14:tracePt t="4179" x="16744950" y="4362450"/>
          <p14:tracePt t="4182" x="16765588" y="4362450"/>
          <p14:tracePt t="4183" x="16765588" y="4381500"/>
          <p14:tracePt t="4227" x="16765588" y="4362450"/>
          <p14:tracePt t="4231" x="16744950" y="4341813"/>
          <p14:tracePt t="4234" x="16724313" y="4321175"/>
          <p14:tracePt t="4236" x="16724313" y="4300538"/>
          <p14:tracePt t="4237" x="16703675" y="4279900"/>
          <p14:tracePt t="4239" x="16703675" y="4259263"/>
          <p14:tracePt t="4240" x="16683038" y="4259263"/>
          <p14:tracePt t="4241" x="16662400" y="4238625"/>
          <p14:tracePt t="4243" x="16641763" y="4217988"/>
          <p14:tracePt t="4245" x="16641763" y="4176713"/>
          <p14:tracePt t="4246" x="16621125" y="4176713"/>
          <p14:tracePt t="4247" x="16621125" y="4156075"/>
          <p14:tracePt t="4248" x="16600488" y="4135438"/>
          <p14:tracePt t="4249" x="16579850" y="4094163"/>
          <p14:tracePt t="4251" x="16559213" y="4073525"/>
          <p14:tracePt t="4252" x="16540163" y="4052888"/>
          <p14:tracePt t="4253" x="16540163" y="4032250"/>
          <p14:tracePt t="4254" x="16519525" y="4011613"/>
          <p14:tracePt t="4255" x="16498888" y="3990975"/>
          <p14:tracePt t="4256" x="16478250" y="3949700"/>
          <p14:tracePt t="4257" x="16457613" y="3929063"/>
          <p14:tracePt t="4259" x="16436975" y="3908425"/>
          <p14:tracePt t="4259" x="16436975" y="3887788"/>
          <p14:tracePt t="4260" x="16395700" y="3867150"/>
          <p14:tracePt t="4261" x="16395700" y="3848100"/>
          <p14:tracePt t="4262" x="16354425" y="3827463"/>
          <p14:tracePt t="4263" x="16333788" y="3786188"/>
          <p14:tracePt t="4264" x="16313150" y="3765550"/>
          <p14:tracePt t="4265" x="16292513" y="3744913"/>
          <p14:tracePt t="4266" x="16271875" y="3724275"/>
          <p14:tracePt t="4267" x="16251238" y="3703638"/>
          <p14:tracePt t="4268" x="16209963" y="3662363"/>
          <p14:tracePt t="4269" x="16209963" y="3641725"/>
          <p14:tracePt t="4270" x="16168688" y="3600450"/>
          <p14:tracePt t="4272" x="16127413" y="3579813"/>
          <p14:tracePt t="4273" x="16127413" y="3559175"/>
          <p14:tracePt t="4274" x="16086138" y="3538538"/>
          <p14:tracePt t="4275" x="16065500" y="3497263"/>
          <p14:tracePt t="4276" x="16046450" y="3497263"/>
          <p14:tracePt t="4277" x="16025813" y="3455988"/>
          <p14:tracePt t="4279" x="15984538" y="3435350"/>
          <p14:tracePt t="4280" x="15963900" y="3394075"/>
          <p14:tracePt t="4281" x="15943263" y="3373438"/>
          <p14:tracePt t="4282" x="15922625" y="3352800"/>
          <p14:tracePt t="4283" x="15901988" y="3333750"/>
          <p14:tracePt t="4286" x="15860713" y="3313113"/>
          <p14:tracePt t="4286" x="15840075" y="3313113"/>
          <p14:tracePt t="4288" x="15819438" y="3271838"/>
          <p14:tracePt t="4288" x="15778163" y="3271838"/>
          <p14:tracePt t="4289" x="15778163" y="3251200"/>
          <p14:tracePt t="4290" x="15757525" y="3251200"/>
          <p14:tracePt t="4291" x="15736888" y="3230563"/>
          <p14:tracePt t="4292" x="15716250" y="3209925"/>
          <p14:tracePt t="4293" x="15674975" y="3189288"/>
          <p14:tracePt t="4294" x="15674975" y="3168650"/>
          <p14:tracePt t="4295" x="15654338" y="3168650"/>
          <p14:tracePt t="4296" x="15633700" y="3148013"/>
          <p14:tracePt t="4297" x="15613063" y="3148013"/>
          <p14:tracePt t="4303" x="15532100" y="3086100"/>
          <p14:tracePt t="4303" x="15511463" y="3086100"/>
          <p14:tracePt t="4304" x="15490825" y="3065463"/>
          <p14:tracePt t="4305" x="15449550" y="3044825"/>
          <p14:tracePt t="4306" x="15428913" y="3044825"/>
          <p14:tracePt t="4307" x="15408275" y="3044825"/>
          <p14:tracePt t="4308" x="15387638" y="3024188"/>
          <p14:tracePt t="4309" x="15387638" y="3003550"/>
          <p14:tracePt t="4310" x="15346363" y="3003550"/>
          <p14:tracePt t="4311" x="15325725" y="3003550"/>
          <p14:tracePt t="4312" x="15305088" y="2982913"/>
          <p14:tracePt t="4313" x="15284450" y="2982913"/>
          <p14:tracePt t="4314" x="15263813" y="2962275"/>
          <p14:tracePt t="4315" x="15222538" y="2941638"/>
          <p14:tracePt t="4317" x="15201900" y="2941638"/>
          <p14:tracePt t="4318" x="15160625" y="2921000"/>
          <p14:tracePt t="4319" x="15139988" y="2921000"/>
          <p14:tracePt t="4320" x="15119350" y="2900363"/>
          <p14:tracePt t="4321" x="15078075" y="2900363"/>
          <p14:tracePt t="4322" x="15059025" y="2879725"/>
          <p14:tracePt t="4323" x="15038388" y="2879725"/>
          <p14:tracePt t="4325" x="14997113" y="2859088"/>
          <p14:tracePt t="4325" x="14976475" y="2859088"/>
          <p14:tracePt t="4326" x="14955838" y="2838450"/>
          <p14:tracePt t="4327" x="14914563" y="2819400"/>
          <p14:tracePt t="4328" x="14873288" y="2798763"/>
          <p14:tracePt t="4329" x="14852650" y="2798763"/>
          <p14:tracePt t="4330" x="14811375" y="2778125"/>
          <p14:tracePt t="4331" x="14770100" y="2778125"/>
          <p14:tracePt t="4332" x="14749463" y="2757488"/>
          <p14:tracePt t="4333" x="14708188" y="2757488"/>
          <p14:tracePt t="4334" x="14666913" y="2736850"/>
          <p14:tracePt t="4335" x="14646275" y="2716213"/>
          <p14:tracePt t="4336" x="14605000" y="2716213"/>
          <p14:tracePt t="4337" x="14544675" y="2695575"/>
          <p14:tracePt t="4339" x="14524038" y="2674938"/>
          <p14:tracePt t="4339" x="14482763" y="2654300"/>
          <p14:tracePt t="4340" x="14441488" y="2654300"/>
          <p14:tracePt t="4341" x="14400213" y="2654300"/>
          <p14:tracePt t="4342" x="14338300" y="2633663"/>
          <p14:tracePt t="4343" x="14297025" y="2613025"/>
          <p14:tracePt t="4344" x="14255750" y="2592388"/>
          <p14:tracePt t="4345" x="14214475" y="2592388"/>
          <p14:tracePt t="4346" x="14173200" y="2592388"/>
          <p14:tracePt t="4347" x="14111288" y="2571750"/>
          <p14:tracePt t="4348" x="14071600" y="2551113"/>
          <p14:tracePt t="4349" x="14030325" y="2551113"/>
          <p14:tracePt t="4350" x="13989050" y="2530475"/>
          <p14:tracePt t="4352" x="13927138" y="2509838"/>
          <p14:tracePt t="4352" x="13865225" y="2489200"/>
          <p14:tracePt t="4353" x="13803313" y="2489200"/>
          <p14:tracePt t="4354" x="13741400" y="2468563"/>
          <p14:tracePt t="4355" x="13679488" y="2447925"/>
          <p14:tracePt t="4356" x="13638213" y="2447925"/>
          <p14:tracePt t="4357" x="13577888" y="2427288"/>
          <p14:tracePt t="4358" x="13515975" y="2406650"/>
          <p14:tracePt t="4359" x="13474700" y="2406650"/>
          <p14:tracePt t="4360" x="13433425" y="2386013"/>
          <p14:tracePt t="4361" x="13371513" y="2365375"/>
          <p14:tracePt t="4362" x="13288963" y="2344738"/>
          <p14:tracePt t="4363" x="13227050" y="2344738"/>
          <p14:tracePt t="4365" x="13103225" y="2305050"/>
          <p14:tracePt t="4366" x="13042900" y="2284413"/>
          <p14:tracePt t="4367" x="12980988" y="2284413"/>
          <p14:tracePt t="4368" x="12919075" y="2284413"/>
          <p14:tracePt t="4369" x="12857163" y="2263775"/>
          <p14:tracePt t="4370" x="12774613" y="2243138"/>
          <p14:tracePt t="4371" x="12712700" y="2222500"/>
          <p14:tracePt t="4372" x="12650788" y="2201863"/>
          <p14:tracePt t="4373" x="12590463" y="2201863"/>
          <p14:tracePt t="4374" x="12507913" y="2181225"/>
          <p14:tracePt t="4375" x="12446000" y="2160588"/>
          <p14:tracePt t="4376" x="12363450" y="2139950"/>
          <p14:tracePt t="4377" x="12260263" y="2119313"/>
          <p14:tracePt t="4381" x="12055475" y="2098675"/>
          <p14:tracePt t="4381" x="11993563" y="2098675"/>
          <p14:tracePt t="4382" x="11931650" y="2078038"/>
          <p14:tracePt t="4383" x="11828463" y="2057400"/>
          <p14:tracePt t="4384" x="11766550" y="2057400"/>
          <p14:tracePt t="4385" x="11684000" y="2036763"/>
          <p14:tracePt t="4386" x="11622088" y="2016125"/>
          <p14:tracePt t="4387" x="11541125" y="2016125"/>
          <p14:tracePt t="4388" x="11479213" y="2016125"/>
          <p14:tracePt t="4389" x="11417300" y="1995488"/>
          <p14:tracePt t="4390" x="11334750" y="1995488"/>
          <p14:tracePt t="4392" x="11272838" y="1995488"/>
          <p14:tracePt t="4392" x="11190288" y="1974850"/>
          <p14:tracePt t="4393" x="11088688" y="1974850"/>
          <p14:tracePt t="4394" x="11026775" y="1954213"/>
          <p14:tracePt t="4395" x="10944225" y="1954213"/>
          <p14:tracePt t="4397" x="10882313" y="1954213"/>
          <p14:tracePt t="4397" x="10820400" y="1933575"/>
          <p14:tracePt t="4398" x="10758488" y="1933575"/>
          <p14:tracePt t="4399" x="10675938" y="1933575"/>
          <p14:tracePt t="4400" x="10594975" y="1933575"/>
          <p14:tracePt t="4401" x="10533063" y="1933575"/>
          <p14:tracePt t="4402" x="10450513" y="1933575"/>
          <p14:tracePt t="4403" x="10388600" y="1912938"/>
          <p14:tracePt t="4404" x="10306050" y="1912938"/>
          <p14:tracePt t="4405" x="10244138" y="1912938"/>
          <p14:tracePt t="4406" x="10202863" y="1912938"/>
          <p14:tracePt t="4407" x="10121900" y="1912938"/>
          <p14:tracePt t="4408" x="10059988" y="1912938"/>
          <p14:tracePt t="4409" x="9998075" y="1912938"/>
          <p14:tracePt t="4410" x="9936163" y="1912938"/>
          <p14:tracePt t="4411" x="9853613" y="1892300"/>
          <p14:tracePt t="4412" x="9791700" y="1892300"/>
          <p14:tracePt t="4413" x="9729788" y="1892300"/>
          <p14:tracePt t="4414" x="9688513" y="1892300"/>
          <p14:tracePt t="4415" x="9628188" y="1892300"/>
          <p14:tracePt t="4416" x="9566275" y="1892300"/>
          <p14:tracePt t="4417" x="9504363" y="1892300"/>
          <p14:tracePt t="4418" x="9442450" y="1892300"/>
          <p14:tracePt t="4419" x="9380538" y="1892300"/>
          <p14:tracePt t="4420" x="9318625" y="1892300"/>
          <p14:tracePt t="4421" x="9256713" y="1892300"/>
          <p14:tracePt t="4422" x="9215438" y="1892300"/>
          <p14:tracePt t="4423" x="9153525" y="1892300"/>
          <p14:tracePt t="4424" x="9113838" y="1892300"/>
          <p14:tracePt t="4425" x="9051925" y="1892300"/>
          <p14:tracePt t="4426" x="9010650" y="1912938"/>
          <p14:tracePt t="4427" x="8969375" y="1912938"/>
          <p14:tracePt t="4428" x="8907463" y="1912938"/>
          <p14:tracePt t="4429" x="8866188" y="1912938"/>
          <p14:tracePt t="4430" x="8804275" y="1912938"/>
          <p14:tracePt t="4432" x="8701088" y="1933575"/>
          <p14:tracePt t="4433" x="8659813" y="1933575"/>
          <p14:tracePt t="4434" x="8620125" y="1954213"/>
          <p14:tracePt t="4435" x="8578850" y="1974850"/>
          <p14:tracePt t="4436" x="8537575" y="1974850"/>
          <p14:tracePt t="4437" x="8496300" y="1974850"/>
          <p14:tracePt t="4438" x="8455025" y="1995488"/>
          <p14:tracePt t="4439" x="8413750" y="1995488"/>
          <p14:tracePt t="4440" x="8393113" y="2016125"/>
          <p14:tracePt t="4441" x="8331200" y="2016125"/>
          <p14:tracePt t="4442" x="8310563" y="2036763"/>
          <p14:tracePt t="4443" x="8269288" y="2057400"/>
          <p14:tracePt t="4445" x="8186738" y="2078038"/>
          <p14:tracePt t="4446" x="8166100" y="2078038"/>
          <p14:tracePt t="4447" x="8126413" y="2098675"/>
          <p14:tracePt t="4448" x="8085138" y="2119313"/>
          <p14:tracePt t="4449" x="8064500" y="2119313"/>
          <p14:tracePt t="4450" x="8043863" y="2139950"/>
          <p14:tracePt t="4451" x="7981950" y="2160588"/>
          <p14:tracePt t="4452" x="7961313" y="2160588"/>
          <p14:tracePt t="4453" x="7940675" y="2181225"/>
          <p14:tracePt t="4454" x="7899400" y="2222500"/>
          <p14:tracePt t="4455" x="7858125" y="2222500"/>
          <p14:tracePt t="4456" x="7837488" y="2243138"/>
          <p14:tracePt t="4457" x="7796213" y="2263775"/>
          <p14:tracePt t="4459" x="7775575" y="2263775"/>
          <p14:tracePt t="4459" x="7754938" y="2305050"/>
          <p14:tracePt t="4460" x="7713663" y="2305050"/>
          <p14:tracePt t="4461" x="7693025" y="2324100"/>
          <p14:tracePt t="4462" x="7653338" y="2365375"/>
          <p14:tracePt t="4463" x="7612063" y="2365375"/>
          <p14:tracePt t="4464" x="7591425" y="2386013"/>
          <p14:tracePt t="4465" x="7550150" y="2406650"/>
          <p14:tracePt t="4466" x="7529513" y="2447925"/>
          <p14:tracePt t="4467" x="7488238" y="2468563"/>
          <p14:tracePt t="4468" x="7446963" y="2489200"/>
          <p14:tracePt t="4469" x="7426325" y="2509838"/>
          <p14:tracePt t="4470" x="7405688" y="2530475"/>
          <p14:tracePt t="4475" x="7302500" y="2633663"/>
          <p14:tracePt t="4475" x="7240588" y="2654300"/>
          <p14:tracePt t="4476" x="7240588" y="2674938"/>
          <p14:tracePt t="4477" x="7199313" y="2716213"/>
          <p14:tracePt t="4478" x="7178675" y="2736850"/>
          <p14:tracePt t="4480" x="7138988" y="2757488"/>
          <p14:tracePt t="4480" x="7097713" y="2798763"/>
          <p14:tracePt t="4482" x="7077075" y="2819400"/>
          <p14:tracePt t="4482" x="7056438" y="2859088"/>
          <p14:tracePt t="4483" x="7035800" y="2859088"/>
          <p14:tracePt t="4485" x="6973888" y="2921000"/>
          <p14:tracePt t="4486" x="6953250" y="2962275"/>
          <p14:tracePt t="4487" x="6911975" y="2982913"/>
          <p14:tracePt t="4488" x="6891338" y="3024188"/>
          <p14:tracePt t="4491" x="6850063" y="3086100"/>
          <p14:tracePt t="4491" x="6808788" y="3106738"/>
          <p14:tracePt t="4492" x="6788150" y="3168650"/>
          <p14:tracePt t="4493" x="6746875" y="3189288"/>
          <p14:tracePt t="4494" x="6726238" y="3230563"/>
          <p14:tracePt t="4495" x="6705600" y="3230563"/>
          <p14:tracePt t="4496" x="6684963" y="3271838"/>
          <p14:tracePt t="4497" x="6645275" y="3292475"/>
          <p14:tracePt t="4498" x="6645275" y="3313113"/>
          <p14:tracePt t="4499" x="6604000" y="3352800"/>
          <p14:tracePt t="4500" x="6583363" y="3394075"/>
          <p14:tracePt t="4501" x="6562725" y="3435350"/>
          <p14:tracePt t="4502" x="6542088" y="3476625"/>
          <p14:tracePt t="4503" x="6500813" y="3497263"/>
          <p14:tracePt t="4504" x="6480175" y="3538538"/>
          <p14:tracePt t="4505" x="6438900" y="3579813"/>
          <p14:tracePt t="4506" x="6418263" y="3600450"/>
          <p14:tracePt t="4507" x="6397625" y="3641725"/>
          <p14:tracePt t="4508" x="6376988" y="3662363"/>
          <p14:tracePt t="4509" x="6356350" y="3683000"/>
          <p14:tracePt t="4510" x="6335713" y="3724275"/>
          <p14:tracePt t="4512" x="6294438" y="3786188"/>
          <p14:tracePt t="4513" x="6273800" y="3848100"/>
          <p14:tracePt t="4514" x="6232525" y="3867150"/>
          <p14:tracePt t="4515" x="6211888" y="3887788"/>
          <p14:tracePt t="4516" x="6191250" y="3929063"/>
          <p14:tracePt t="4517" x="6172200" y="3970338"/>
          <p14:tracePt t="4518" x="6151563" y="3990975"/>
          <p14:tracePt t="4519" x="6130925" y="4052888"/>
          <p14:tracePt t="4520" x="6110288" y="4073525"/>
          <p14:tracePt t="4521" x="6089650" y="4094163"/>
          <p14:tracePt t="4522" x="6069013" y="4135438"/>
          <p14:tracePt t="4523" x="6048375" y="4156075"/>
          <p14:tracePt t="4524" x="6027738" y="4197350"/>
          <p14:tracePt t="4526" x="6007100" y="4238625"/>
          <p14:tracePt t="4526" x="5986463" y="4259263"/>
          <p14:tracePt t="4527" x="5965825" y="4300538"/>
          <p14:tracePt t="4528" x="5924550" y="4321175"/>
          <p14:tracePt t="4529" x="5924550" y="4341813"/>
          <p14:tracePt t="4530" x="5903913" y="4402138"/>
          <p14:tracePt t="4531" x="5883275" y="4422775"/>
          <p14:tracePt t="4532" x="5862638" y="4464050"/>
          <p14:tracePt t="4533" x="5842000" y="4484688"/>
          <p14:tracePt t="4534" x="5821363" y="4525963"/>
          <p14:tracePt t="4535" x="5821363" y="4546600"/>
          <p14:tracePt t="4536" x="5800725" y="4567238"/>
          <p14:tracePt t="4537" x="5780088" y="4608513"/>
          <p14:tracePt t="4539" x="5759450" y="4629150"/>
          <p14:tracePt t="4539" x="5738813" y="4670425"/>
          <p14:tracePt t="4541" x="5718175" y="4691063"/>
          <p14:tracePt t="4541" x="5697538" y="4711700"/>
          <p14:tracePt t="4542" x="5678488" y="4773613"/>
          <p14:tracePt t="4543" x="5678488" y="4794250"/>
          <p14:tracePt t="4544" x="5657850" y="4814888"/>
          <p14:tracePt t="4545" x="5657850" y="4835525"/>
          <p14:tracePt t="4546" x="5637213" y="4856163"/>
          <p14:tracePt t="4547" x="5595938" y="4895850"/>
          <p14:tracePt t="4548" x="5595938" y="4916488"/>
          <p14:tracePt t="4549" x="5575300" y="4937125"/>
          <p14:tracePt t="4550" x="5575300" y="4957763"/>
          <p14:tracePt t="4555" x="5492750" y="5081588"/>
          <p14:tracePt t="4556" x="5472113" y="5102225"/>
          <p14:tracePt t="4557" x="5451475" y="5122863"/>
          <p14:tracePt t="4559" x="5430838" y="5164138"/>
          <p14:tracePt t="4560" x="5410200" y="5184775"/>
          <p14:tracePt t="4562" x="5389563" y="5205413"/>
          <p14:tracePt t="4563" x="5389563" y="5226050"/>
          <p14:tracePt t="4565" x="5368925" y="5246688"/>
          <p14:tracePt t="4565" x="5348288" y="5267325"/>
          <p14:tracePt t="4566" x="5327650" y="5287963"/>
          <p14:tracePt t="4567" x="5327650" y="5308600"/>
          <p14:tracePt t="4568" x="5307013" y="5308600"/>
          <p14:tracePt t="4569" x="5307013" y="5329238"/>
          <p14:tracePt t="4570" x="5286375" y="5349875"/>
          <p14:tracePt t="4571" x="5265738" y="5349875"/>
          <p14:tracePt t="4572" x="5265738" y="5370513"/>
          <p14:tracePt t="4573" x="5245100" y="5391150"/>
          <p14:tracePt t="4574" x="5245100" y="5410200"/>
          <p14:tracePt t="4575" x="5224463" y="5410200"/>
          <p14:tracePt t="4576" x="5203825" y="5430838"/>
          <p14:tracePt t="4577" x="5203825" y="5451475"/>
          <p14:tracePt t="4578" x="5184775" y="5472113"/>
          <p14:tracePt t="4580" x="5164138" y="5492750"/>
          <p14:tracePt t="4582" x="5143500" y="5513388"/>
          <p14:tracePt t="4583" x="5122863" y="5513388"/>
          <p14:tracePt t="4584" x="5122863" y="5534025"/>
          <p14:tracePt t="4585" x="5102225" y="5554663"/>
          <p14:tracePt t="4587" x="5081588" y="5575300"/>
          <p14:tracePt t="4589" x="5081588" y="5595938"/>
          <p14:tracePt t="4590" x="5060950" y="5616575"/>
          <p14:tracePt t="4592" x="5040313" y="5637213"/>
          <p14:tracePt t="4593" x="5040313" y="5657850"/>
          <p14:tracePt t="4595" x="5019675" y="5678488"/>
          <p14:tracePt t="4597" x="4999038" y="5699125"/>
          <p14:tracePt t="4598" x="4999038" y="5719763"/>
          <p14:tracePt t="4600" x="4978400" y="5740400"/>
          <p14:tracePt t="4602" x="4957763" y="5781675"/>
          <p14:tracePt t="4604" x="4957763" y="5802313"/>
          <p14:tracePt t="4605" x="4937125" y="5802313"/>
          <p14:tracePt t="4606" x="4937125" y="5822950"/>
          <p14:tracePt t="4608" x="4937125" y="5843588"/>
          <p14:tracePt t="4609" x="4916488" y="5864225"/>
          <p14:tracePt t="4611" x="4916488" y="5884863"/>
          <p14:tracePt t="4612" x="4895850" y="5884863"/>
          <p14:tracePt t="4613" x="4895850" y="5905500"/>
          <p14:tracePt t="4614" x="4875213" y="5924550"/>
          <p14:tracePt t="4615" x="4875213" y="5945188"/>
          <p14:tracePt t="4617" x="4875213" y="5965825"/>
          <p14:tracePt t="4619" x="4854575" y="5965825"/>
          <p14:tracePt t="4620" x="4854575" y="5986463"/>
          <p14:tracePt t="4621" x="4833938" y="6007100"/>
          <p14:tracePt t="4622" x="4833938" y="6027738"/>
          <p14:tracePt t="4623" x="4813300" y="6027738"/>
          <p14:tracePt t="4624" x="4813300" y="6048375"/>
          <p14:tracePt t="4626" x="4813300" y="6069013"/>
          <p14:tracePt t="4628" x="4792663" y="6089650"/>
          <p14:tracePt t="4629" x="4792663" y="6110288"/>
          <p14:tracePt t="4635" x="4772025" y="6172200"/>
          <p14:tracePt t="4636" x="4751388" y="6192838"/>
          <p14:tracePt t="4638" x="4751388" y="6213475"/>
          <p14:tracePt t="4639" x="4730750" y="6234113"/>
          <p14:tracePt t="4640" x="4730750" y="6254750"/>
          <p14:tracePt t="4642" x="4730750" y="6275388"/>
          <p14:tracePt t="4645" x="4710113" y="6296025"/>
          <p14:tracePt t="4645" x="4710113" y="6316663"/>
          <p14:tracePt t="4647" x="4710113" y="6337300"/>
          <p14:tracePt t="4649" x="4710113" y="6357938"/>
          <p14:tracePt t="4649" x="4691063" y="6357938"/>
          <p14:tracePt t="4650" x="4691063" y="6378575"/>
          <p14:tracePt t="4651" x="4691063" y="6399213"/>
          <p14:tracePt t="4652" x="4691063" y="6419850"/>
          <p14:tracePt t="4653" x="4670425" y="6438900"/>
          <p14:tracePt t="4654" x="4670425" y="6459538"/>
          <p14:tracePt t="4656" x="4670425" y="6480175"/>
          <p14:tracePt t="4659" x="4670425" y="6521450"/>
          <p14:tracePt t="4660" x="4670425" y="6542088"/>
          <p14:tracePt t="4661" x="4670425" y="6562725"/>
          <p14:tracePt t="4663" x="4649788" y="6562725"/>
          <p14:tracePt t="4663" x="4649788" y="6583363"/>
          <p14:tracePt t="4664" x="4649788" y="6604000"/>
          <p14:tracePt t="4665" x="4649788" y="6624638"/>
          <p14:tracePt t="4666" x="4649788" y="6645275"/>
          <p14:tracePt t="4667" x="4649788" y="6665913"/>
          <p14:tracePt t="4668" x="4649788" y="6686550"/>
          <p14:tracePt t="4670" x="4649788" y="6707188"/>
          <p14:tracePt t="4672" x="4649788" y="6748463"/>
          <p14:tracePt t="4673" x="4649788" y="6769100"/>
          <p14:tracePt t="4674" x="4649788" y="6789738"/>
          <p14:tracePt t="4676" x="4649788" y="6810375"/>
          <p14:tracePt t="4677" x="4649788" y="6851650"/>
          <p14:tracePt t="4679" x="4649788" y="6872288"/>
          <p14:tracePt t="4680" x="4649788" y="6892925"/>
          <p14:tracePt t="4682" x="4649788" y="6934200"/>
          <p14:tracePt t="4684" x="4649788" y="6953250"/>
          <p14:tracePt t="4685" x="4649788" y="6973888"/>
          <p14:tracePt t="4686" x="4649788" y="6994525"/>
          <p14:tracePt t="4688" x="4649788" y="7015163"/>
          <p14:tracePt t="4689" x="4649788" y="7035800"/>
          <p14:tracePt t="4690" x="4649788" y="7056438"/>
          <p14:tracePt t="4691" x="4649788" y="7077075"/>
          <p14:tracePt t="4693" x="4649788" y="7097713"/>
          <p14:tracePt t="4694" x="4649788" y="7118350"/>
          <p14:tracePt t="4695" x="4670425" y="7138988"/>
          <p14:tracePt t="4697" x="4691063" y="7159625"/>
          <p14:tracePt t="4699" x="4691063" y="7180263"/>
          <p14:tracePt t="4700" x="4691063" y="7200900"/>
          <p14:tracePt t="4701" x="4691063" y="7221538"/>
          <p14:tracePt t="4703" x="4710113" y="7242175"/>
          <p14:tracePt t="4704" x="4710113" y="7262813"/>
          <p14:tracePt t="4705" x="4710113" y="7283450"/>
          <p14:tracePt t="4707" x="4710113" y="7304088"/>
          <p14:tracePt t="4708" x="4730750" y="7304088"/>
          <p14:tracePt t="4709" x="4730750" y="7324725"/>
          <p14:tracePt t="4711" x="4730750" y="7345363"/>
          <p14:tracePt t="4712" x="4751388" y="7366000"/>
          <p14:tracePt t="4715" x="4772025" y="7386638"/>
          <p14:tracePt t="4718" x="4772025" y="7407275"/>
          <p14:tracePt t="4720" x="4792663" y="7427913"/>
          <p14:tracePt t="4721" x="4792663" y="7448550"/>
          <p14:tracePt t="4723" x="4792663" y="7467600"/>
          <p14:tracePt t="4726" x="4813300" y="7467600"/>
          <p14:tracePt t="4727" x="4813300" y="7488238"/>
          <p14:tracePt t="4730" x="4813300" y="7508875"/>
          <p14:tracePt t="4731" x="4833938" y="7508875"/>
          <p14:tracePt t="4732" x="4833938" y="7529513"/>
          <p14:tracePt t="4734" x="4854575" y="7529513"/>
          <p14:tracePt t="4735" x="4854575" y="7550150"/>
          <p14:tracePt t="4743" x="4854575" y="7570788"/>
          <p14:tracePt t="4750" x="4875213" y="7570788"/>
          <p14:tracePt t="4753" x="4875213" y="7591425"/>
          <p14:tracePt t="4799" x="4875213" y="7612063"/>
          <p14:tracePt t="4806" x="4895850" y="7612063"/>
          <p14:tracePt t="4811" x="4895850" y="7632700"/>
          <p14:tracePt t="4813" x="4916488" y="7632700"/>
          <p14:tracePt t="4816" x="4937125" y="7632700"/>
          <p14:tracePt t="4824" x="4957763" y="7632700"/>
          <p14:tracePt t="4829" x="4978400" y="7632700"/>
          <p14:tracePt t="4833" x="4999038" y="7632700"/>
          <p14:tracePt t="4836" x="5019675" y="7612063"/>
          <p14:tracePt t="4838" x="5019675" y="7591425"/>
          <p14:tracePt t="4843" x="5019675" y="7570788"/>
          <p14:tracePt t="4850" x="5019675" y="7550150"/>
          <p14:tracePt t="4857" x="5019675" y="7529513"/>
          <p14:tracePt t="4863" x="4999038" y="7529513"/>
          <p14:tracePt t="4885" x="4937125" y="7570788"/>
          <p14:tracePt t="4885" x="4854575" y="7591425"/>
          <p14:tracePt t="4887" x="4854575" y="7612063"/>
          <p14:tracePt t="4889" x="4854575" y="7632700"/>
          <p14:tracePt t="5197" x="4854575" y="7612063"/>
          <p14:tracePt t="5205" x="4854575" y="7591425"/>
          <p14:tracePt t="5211" x="4854575" y="7570788"/>
          <p14:tracePt t="5216" x="4854575" y="7550150"/>
          <p14:tracePt t="5219" x="4854575" y="7529513"/>
          <p14:tracePt t="5223" x="4854575" y="7508875"/>
          <p14:tracePt t="5228" x="4854575" y="7488238"/>
          <p14:tracePt t="5234" x="4854575" y="7467600"/>
          <p14:tracePt t="5235" x="4854575" y="7448550"/>
          <p14:tracePt t="5239" x="4854575" y="7427913"/>
          <p14:tracePt t="5240" x="4875213" y="7427913"/>
          <p14:tracePt t="5242" x="4875213" y="7407275"/>
          <p14:tracePt t="5246" x="4875213" y="7386638"/>
          <p14:tracePt t="5246" x="4875213" y="7366000"/>
          <p14:tracePt t="5248" x="4895850" y="7366000"/>
          <p14:tracePt t="5250" x="4895850" y="7345363"/>
          <p14:tracePt t="5253" x="4895850" y="7324725"/>
          <p14:tracePt t="5256" x="4895850" y="7304088"/>
          <p14:tracePt t="5259" x="4916488" y="7283450"/>
          <p14:tracePt t="5260" x="4937125" y="7262813"/>
          <p14:tracePt t="5262" x="4937125" y="7242175"/>
          <p14:tracePt t="5265" x="4937125" y="7221538"/>
          <p14:tracePt t="5268" x="4937125" y="7200900"/>
          <p14:tracePt t="5270" x="4937125" y="7180263"/>
          <p14:tracePt t="5272" x="4957763" y="7159625"/>
          <p14:tracePt t="5275" x="4957763" y="7138988"/>
          <p14:tracePt t="5277" x="4957763" y="7118350"/>
          <p14:tracePt t="5278" x="4957763" y="7097713"/>
          <p14:tracePt t="5280" x="4957763" y="7077075"/>
          <p14:tracePt t="5282" x="4978400" y="7056438"/>
          <p14:tracePt t="5285" x="4978400" y="7015163"/>
          <p14:tracePt t="5287" x="4978400" y="6994525"/>
          <p14:tracePt t="5289" x="4999038" y="6973888"/>
          <p14:tracePt t="5291" x="4999038" y="6953250"/>
          <p14:tracePt t="5293" x="4999038" y="6934200"/>
          <p14:tracePt t="5294" x="4999038" y="6913563"/>
          <p14:tracePt t="5295" x="5019675" y="6913563"/>
          <p14:tracePt t="5296" x="5019675" y="6892925"/>
          <p14:tracePt t="5297" x="5019675" y="6872288"/>
          <p14:tracePt t="5299" x="5019675" y="6851650"/>
          <p14:tracePt t="5300" x="5019675" y="6831013"/>
          <p14:tracePt t="5302" x="5019675" y="6810375"/>
          <p14:tracePt t="5303" x="5019675" y="6789738"/>
          <p14:tracePt t="5304" x="5019675" y="6769100"/>
          <p14:tracePt t="5306" x="5019675" y="6748463"/>
          <p14:tracePt t="5307" x="5019675" y="6727825"/>
          <p14:tracePt t="5309" x="5019675" y="6707188"/>
          <p14:tracePt t="5310" x="5019675" y="6686550"/>
          <p14:tracePt t="5313" x="5040313" y="6665913"/>
          <p14:tracePt t="5313" x="5040313" y="6645275"/>
          <p14:tracePt t="5315" x="5040313" y="6624638"/>
          <p14:tracePt t="5316" x="5040313" y="6604000"/>
          <p14:tracePt t="5317" x="5040313" y="6583363"/>
          <p14:tracePt t="5319" x="5040313" y="6562725"/>
          <p14:tracePt t="5321" x="5040313" y="6542088"/>
          <p14:tracePt t="5323" x="5040313" y="6521450"/>
          <p14:tracePt t="5328" x="5040313" y="6459538"/>
          <p14:tracePt t="5329" x="5040313" y="6438900"/>
          <p14:tracePt t="5330" x="5040313" y="6419850"/>
          <p14:tracePt t="5332" x="5040313" y="6399213"/>
          <p14:tracePt t="5334" x="5040313" y="6378575"/>
          <p14:tracePt t="5336" x="5060950" y="6357938"/>
          <p14:tracePt t="5338" x="5060950" y="6337300"/>
          <p14:tracePt t="5340" x="5060950" y="6316663"/>
          <p14:tracePt t="5343" x="5060950" y="6296025"/>
          <p14:tracePt t="5346" x="5060950" y="6275388"/>
          <p14:tracePt t="5348" x="5060950" y="6254750"/>
          <p14:tracePt t="5352" x="5060950" y="6234113"/>
          <p14:tracePt t="5353" x="5060950" y="6213475"/>
          <p14:tracePt t="5355" x="5060950" y="6192838"/>
          <p14:tracePt t="5356" x="5060950" y="6172200"/>
          <p14:tracePt t="5360" x="5060950" y="6151563"/>
          <p14:tracePt t="5366" x="5060950" y="6130925"/>
          <p14:tracePt t="5374" x="5060950" y="6110288"/>
          <p14:tracePt t="5377" x="5060950" y="6089650"/>
          <p14:tracePt t="5383" x="5060950" y="6069013"/>
          <p14:tracePt t="5389" x="5060950" y="6048375"/>
          <p14:tracePt t="5393" x="5060950" y="6027738"/>
          <p14:tracePt t="5396" x="5060950" y="6007100"/>
          <p14:tracePt t="5400" x="5060950" y="5986463"/>
          <p14:tracePt t="5408" x="5060950" y="5965825"/>
          <p14:tracePt t="5408" x="5060950" y="5945188"/>
          <p14:tracePt t="5409" x="5060950" y="5924550"/>
          <p14:tracePt t="5411" x="5060950" y="5905500"/>
          <p14:tracePt t="5414" x="5060950" y="5884863"/>
          <p14:tracePt t="5417" x="5060950" y="5864225"/>
          <p14:tracePt t="5419" x="5060950" y="5843588"/>
          <p14:tracePt t="5420" x="5060950" y="5822950"/>
          <p14:tracePt t="5423" x="5060950" y="5802313"/>
          <p14:tracePt t="5425" x="5060950" y="5781675"/>
          <p14:tracePt t="5428" x="5060950" y="5761038"/>
          <p14:tracePt t="5429" x="5060950" y="5740400"/>
          <p14:tracePt t="5432" x="5060950" y="5719763"/>
          <p14:tracePt t="5433" x="5040313" y="5719763"/>
          <p14:tracePt t="5434" x="5040313" y="5699125"/>
          <p14:tracePt t="5436" x="5040313" y="5678488"/>
          <p14:tracePt t="5438" x="5040313" y="5657850"/>
          <p14:tracePt t="5440" x="5040313" y="5637213"/>
          <p14:tracePt t="5443" x="5040313" y="5616575"/>
          <p14:tracePt t="5446" x="5040313" y="5595938"/>
          <p14:tracePt t="5447" x="5040313" y="5575300"/>
          <p14:tracePt t="5449" x="5019675" y="5554663"/>
          <p14:tracePt t="5452" x="5019675" y="5534025"/>
          <p14:tracePt t="5453" x="5019675" y="5513388"/>
          <p14:tracePt t="5456" x="5019675" y="5492750"/>
          <p14:tracePt t="5459" x="5019675" y="5472113"/>
          <p14:tracePt t="5462" x="5019675" y="5451475"/>
          <p14:tracePt t="5464" x="5019675" y="5430838"/>
          <p14:tracePt t="5467" x="5019675" y="5410200"/>
          <p14:tracePt t="5469" x="5019675" y="5391150"/>
          <p14:tracePt t="5473" x="5019675" y="5370513"/>
          <p14:tracePt t="5476" x="5019675" y="5349875"/>
          <p14:tracePt t="5478" x="5019675" y="5329238"/>
          <p14:tracePt t="5481" x="5019675" y="5308600"/>
          <p14:tracePt t="5484" x="5019675" y="5287963"/>
          <p14:tracePt t="5488" x="5019675" y="5267325"/>
          <p14:tracePt t="5489" x="5019675" y="5246688"/>
          <p14:tracePt t="5492" x="5019675" y="5226050"/>
          <p14:tracePt t="5494" x="5019675" y="5205413"/>
          <p14:tracePt t="5497" x="5019675" y="5184775"/>
          <p14:tracePt t="5499" x="5040313" y="5164138"/>
          <p14:tracePt t="5503" x="5040313" y="5143500"/>
          <p14:tracePt t="5506" x="5040313" y="5122863"/>
          <p14:tracePt t="5510" x="5040313" y="5102225"/>
          <p14:tracePt t="5511" x="5060950" y="5102225"/>
          <p14:tracePt t="5512" x="5060950" y="5081588"/>
          <p14:tracePt t="5516" x="5060950" y="5060950"/>
          <p14:tracePt t="5520" x="5060950" y="5040313"/>
          <p14:tracePt t="5526" x="5060950" y="5019675"/>
          <p14:tracePt t="5527" x="5081588" y="4999038"/>
          <p14:tracePt t="5531" x="5081588" y="4978400"/>
          <p14:tracePt t="5533" x="5102225" y="4978400"/>
          <p14:tracePt t="5536" x="5102225" y="4957763"/>
          <p14:tracePt t="5541" x="5102225" y="4937125"/>
          <p14:tracePt t="5543" x="5102225" y="4916488"/>
          <p14:tracePt t="5546" x="5122863" y="4916488"/>
          <p14:tracePt t="5547" x="5122863" y="4895850"/>
          <p14:tracePt t="5552" x="5122863" y="4876800"/>
          <p14:tracePt t="5554" x="5122863" y="4856163"/>
          <p14:tracePt t="5555" x="5122863" y="4835525"/>
          <p14:tracePt t="5556" x="5143500" y="4835525"/>
          <p14:tracePt t="5558" x="5143500" y="4814888"/>
          <p14:tracePt t="5561" x="5143500" y="4794250"/>
          <p14:tracePt t="5563" x="5143500" y="4773613"/>
          <p14:tracePt t="5565" x="5164138" y="4752975"/>
          <p14:tracePt t="5567" x="5184775" y="4732338"/>
          <p14:tracePt t="5569" x="5184775" y="4711700"/>
          <p14:tracePt t="5571" x="5184775" y="4691063"/>
          <p14:tracePt t="5572" x="5203825" y="4691063"/>
          <p14:tracePt t="5573" x="5203825" y="4670425"/>
          <p14:tracePt t="5574" x="5203825" y="4649788"/>
          <p14:tracePt t="5576" x="5203825" y="4629150"/>
          <p14:tracePt t="5577" x="5224463" y="4629150"/>
          <p14:tracePt t="5580" x="5224463" y="4587875"/>
          <p14:tracePt t="5581" x="5245100" y="4567238"/>
          <p14:tracePt t="5583" x="5245100" y="4546600"/>
          <p14:tracePt t="5585" x="5245100" y="4525963"/>
          <p14:tracePt t="5586" x="5265738" y="4505325"/>
          <p14:tracePt t="5587" x="5265738" y="4484688"/>
          <p14:tracePt t="5588" x="5286375" y="4484688"/>
          <p14:tracePt t="5589" x="5286375" y="4464050"/>
          <p14:tracePt t="5592" x="5286375" y="4443413"/>
          <p14:tracePt t="5592" x="5286375" y="4422775"/>
          <p14:tracePt t="5593" x="5307013" y="4422775"/>
          <p14:tracePt t="5596" x="5307013" y="4402138"/>
          <p14:tracePt t="5597" x="5307013" y="4381500"/>
          <p14:tracePt t="5598" x="5327650" y="4381500"/>
          <p14:tracePt t="5599" x="5327650" y="4362450"/>
          <p14:tracePt t="5600" x="5327650" y="4341813"/>
          <p14:tracePt t="5601" x="5348288" y="4341813"/>
          <p14:tracePt t="5603" x="5348288" y="4321175"/>
          <p14:tracePt t="5605" x="5348288" y="4300538"/>
          <p14:tracePt t="5606" x="5368925" y="4300538"/>
          <p14:tracePt t="5609" x="5368925" y="4279900"/>
          <p14:tracePt t="5611" x="5368925" y="4259263"/>
          <p14:tracePt t="5612" x="5389563" y="4259263"/>
          <p14:tracePt t="5615" x="5389563" y="4238625"/>
          <p14:tracePt t="5619" x="5410200" y="4217988"/>
          <p14:tracePt t="5622" x="5430838" y="4197350"/>
          <p14:tracePt t="5626" x="5430838" y="4176713"/>
          <p14:tracePt t="5627" x="5451475" y="4176713"/>
          <p14:tracePt t="5628" x="5451475" y="4156075"/>
          <p14:tracePt t="5632" x="5472113" y="4135438"/>
          <p14:tracePt t="5634" x="5472113" y="4114800"/>
          <p14:tracePt t="5635" x="5492750" y="4114800"/>
          <p14:tracePt t="5637" x="5513388" y="4094163"/>
          <p14:tracePt t="5638" x="5513388" y="4073525"/>
          <p14:tracePt t="5640" x="5534025" y="4073525"/>
          <p14:tracePt t="5641" x="5534025" y="4052888"/>
          <p14:tracePt t="5643" x="5554663" y="4032250"/>
          <p14:tracePt t="5645" x="5554663" y="4011613"/>
          <p14:tracePt t="5646" x="5575300" y="4011613"/>
          <p14:tracePt t="5647" x="5575300" y="3990975"/>
          <p14:tracePt t="5649" x="5595938" y="3970338"/>
          <p14:tracePt t="5651" x="5616575" y="3970338"/>
          <p14:tracePt t="5652" x="5616575" y="3949700"/>
          <p14:tracePt t="5653" x="5637213" y="3949700"/>
          <p14:tracePt t="5654" x="5637213" y="3929063"/>
          <p14:tracePt t="5655" x="5637213" y="3908425"/>
          <p14:tracePt t="5656" x="5657850" y="3908425"/>
          <p14:tracePt t="5657" x="5657850" y="3887788"/>
          <p14:tracePt t="5660" x="5697538" y="3867150"/>
          <p14:tracePt t="5662" x="5718175" y="3848100"/>
          <p14:tracePt t="5663" x="5718175" y="3827463"/>
          <p14:tracePt t="5664" x="5738813" y="3827463"/>
          <p14:tracePt t="5665" x="5738813" y="3806825"/>
          <p14:tracePt t="5666" x="5759450" y="3806825"/>
          <p14:tracePt t="5667" x="5780088" y="3786188"/>
          <p14:tracePt t="5669" x="5800725" y="3765550"/>
          <p14:tracePt t="5670" x="5800725" y="3744913"/>
          <p14:tracePt t="5671" x="5821363" y="3744913"/>
          <p14:tracePt t="5672" x="5821363" y="3724275"/>
          <p14:tracePt t="5673" x="5842000" y="3703638"/>
          <p14:tracePt t="5674" x="5862638" y="3683000"/>
          <p14:tracePt t="5676" x="5883275" y="3662363"/>
          <p14:tracePt t="5678" x="5903913" y="3641725"/>
          <p14:tracePt t="5680" x="5924550" y="3621088"/>
          <p14:tracePt t="5681" x="5945188" y="3600450"/>
          <p14:tracePt t="5682" x="5945188" y="3579813"/>
          <p14:tracePt t="5683" x="5965825" y="3579813"/>
          <p14:tracePt t="5684" x="5965825" y="3559175"/>
          <p14:tracePt t="5685" x="6007100" y="3538538"/>
          <p14:tracePt t="5686" x="6027738" y="3517900"/>
          <p14:tracePt t="5687" x="6048375" y="3517900"/>
          <p14:tracePt t="5688" x="6048375" y="3497263"/>
          <p14:tracePt t="5689" x="6069013" y="3476625"/>
          <p14:tracePt t="5691" x="6110288" y="3455988"/>
          <p14:tracePt t="5693" x="6130925" y="3435350"/>
          <p14:tracePt t="5695" x="6172200" y="3414713"/>
          <p14:tracePt t="5696" x="6172200" y="3394075"/>
          <p14:tracePt t="5697" x="6191250" y="3373438"/>
          <p14:tracePt t="5698" x="6232525" y="3352800"/>
          <p14:tracePt t="5700" x="6253163" y="3333750"/>
          <p14:tracePt t="5702" x="6294438" y="3313113"/>
          <p14:tracePt t="5703" x="6294438" y="3292475"/>
          <p14:tracePt t="5704" x="6315075" y="3292475"/>
          <p14:tracePt t="5705" x="6335713" y="3271838"/>
          <p14:tracePt t="5706" x="6356350" y="3271838"/>
          <p14:tracePt t="5707" x="6376988" y="3251200"/>
          <p14:tracePt t="5709" x="6418263" y="3230563"/>
          <p14:tracePt t="5710" x="6438900" y="3230563"/>
          <p14:tracePt t="5712" x="6459538" y="3209925"/>
          <p14:tracePt t="5713" x="6480175" y="3209925"/>
          <p14:tracePt t="5714" x="6500813" y="3189288"/>
          <p14:tracePt t="5715" x="6521450" y="3189288"/>
          <p14:tracePt t="5716" x="6542088" y="3168650"/>
          <p14:tracePt t="5717" x="6542088" y="3148013"/>
          <p14:tracePt t="5718" x="6583363" y="3148013"/>
          <p14:tracePt t="5720" x="6604000" y="3148013"/>
          <p14:tracePt t="5721" x="6624638" y="3127375"/>
          <p14:tracePt t="5722" x="6645275" y="3127375"/>
          <p14:tracePt t="5723" x="6665913" y="3127375"/>
          <p14:tracePt t="5727" x="6726238" y="3086100"/>
          <p14:tracePt t="5727" x="6746875" y="3086100"/>
          <p14:tracePt t="5728" x="6767513" y="3086100"/>
          <p14:tracePt t="5729" x="6788150" y="3065463"/>
          <p14:tracePt t="5731" x="6829425" y="3065463"/>
          <p14:tracePt t="5732" x="6850063" y="3044825"/>
          <p14:tracePt t="5733" x="6870700" y="3024188"/>
          <p14:tracePt t="5734" x="6891338" y="3024188"/>
          <p14:tracePt t="5735" x="6911975" y="3024188"/>
          <p14:tracePt t="5736" x="6932613" y="3003550"/>
          <p14:tracePt t="5737" x="6973888" y="2982913"/>
          <p14:tracePt t="5741" x="7035800" y="2962275"/>
          <p14:tracePt t="5741" x="7056438" y="2962275"/>
          <p14:tracePt t="5742" x="7097713" y="2941638"/>
          <p14:tracePt t="5743" x="7118350" y="2921000"/>
          <p14:tracePt t="5744" x="7138988" y="2921000"/>
          <p14:tracePt t="5745" x="7159625" y="2921000"/>
          <p14:tracePt t="5746" x="7178675" y="2900363"/>
          <p14:tracePt t="5747" x="7199313" y="2879725"/>
          <p14:tracePt t="5748" x="7240588" y="2879725"/>
          <p14:tracePt t="5749" x="7281863" y="2879725"/>
          <p14:tracePt t="5750" x="7302500" y="2879725"/>
          <p14:tracePt t="5751" x="7323138" y="2859088"/>
          <p14:tracePt t="5752" x="7343775" y="2859088"/>
          <p14:tracePt t="5753" x="7364413" y="2838450"/>
          <p14:tracePt t="5754" x="7405688" y="2838450"/>
          <p14:tracePt t="5755" x="7426325" y="2819400"/>
          <p14:tracePt t="5756" x="7446963" y="2819400"/>
          <p14:tracePt t="5757" x="7488238" y="2798763"/>
          <p14:tracePt t="5759" x="7508875" y="2798763"/>
          <p14:tracePt t="5759" x="7529513" y="2798763"/>
          <p14:tracePt t="5761" x="7570788" y="2778125"/>
          <p14:tracePt t="5761" x="7612063" y="2778125"/>
          <p14:tracePt t="5762" x="7632700" y="2757488"/>
          <p14:tracePt t="5763" x="7672388" y="2757488"/>
          <p14:tracePt t="5764" x="7693025" y="2736850"/>
          <p14:tracePt t="5765" x="7713663" y="2736850"/>
          <p14:tracePt t="5766" x="7734300" y="2736850"/>
          <p14:tracePt t="5768" x="7754938" y="2716213"/>
          <p14:tracePt t="5768" x="7775575" y="2716213"/>
          <p14:tracePt t="5769" x="7837488" y="2695575"/>
          <p14:tracePt t="5770" x="7858125" y="2695575"/>
          <p14:tracePt t="5771" x="7878763" y="2695575"/>
          <p14:tracePt t="5772" x="7920038" y="2695575"/>
          <p14:tracePt t="5773" x="7961313" y="2674938"/>
          <p14:tracePt t="5774" x="7981950" y="2674938"/>
          <p14:tracePt t="5775" x="8002588" y="2654300"/>
          <p14:tracePt t="5776" x="8023225" y="2654300"/>
          <p14:tracePt t="5777" x="8043863" y="2654300"/>
          <p14:tracePt t="5778" x="8085138" y="2633663"/>
          <p14:tracePt t="5779" x="8105775" y="2613025"/>
          <p14:tracePt t="5780" x="8126413" y="2613025"/>
          <p14:tracePt t="5781" x="8166100" y="2613025"/>
          <p14:tracePt t="5782" x="8186738" y="2613025"/>
          <p14:tracePt t="5783" x="8207375" y="2592388"/>
          <p14:tracePt t="5784" x="8248650" y="2571750"/>
          <p14:tracePt t="5785" x="8289925" y="2571750"/>
          <p14:tracePt t="5786" x="8310563" y="2571750"/>
          <p14:tracePt t="5787" x="8331200" y="2571750"/>
          <p14:tracePt t="5788" x="8351838" y="2551113"/>
          <p14:tracePt t="5789" x="8372475" y="2551113"/>
          <p14:tracePt t="5790" x="8393113" y="2530475"/>
          <p14:tracePt t="5792" x="8455025" y="2509838"/>
          <p14:tracePt t="5793" x="8496300" y="2489200"/>
          <p14:tracePt t="5794" x="8537575" y="2489200"/>
          <p14:tracePt t="5795" x="8558213" y="2489200"/>
          <p14:tracePt t="5796" x="8578850" y="2468563"/>
          <p14:tracePt t="5797" x="8620125" y="2468563"/>
          <p14:tracePt t="5798" x="8640763" y="2447925"/>
          <p14:tracePt t="5799" x="8659813" y="2447925"/>
          <p14:tracePt t="5800" x="8701088" y="2447925"/>
          <p14:tracePt t="5801" x="8721725" y="2427288"/>
          <p14:tracePt t="5802" x="8742363" y="2406650"/>
          <p14:tracePt t="5803" x="8783638" y="2406650"/>
          <p14:tracePt t="5806" x="8845550" y="2365375"/>
          <p14:tracePt t="5806" x="8886825" y="2365375"/>
          <p14:tracePt t="5807" x="8907463" y="2344738"/>
          <p14:tracePt t="5808" x="8928100" y="2344738"/>
          <p14:tracePt t="5809" x="8969375" y="2324100"/>
          <p14:tracePt t="5810" x="8990013" y="2324100"/>
          <p14:tracePt t="5811" x="9010650" y="2305050"/>
          <p14:tracePt t="5812" x="9051925" y="2305050"/>
          <p14:tracePt t="5813" x="9072563" y="2305050"/>
          <p14:tracePt t="5814" x="9093200" y="2284413"/>
          <p14:tracePt t="5815" x="9134475" y="2263775"/>
          <p14:tracePt t="5816" x="9153525" y="2263775"/>
          <p14:tracePt t="5817" x="9194800" y="2243138"/>
          <p14:tracePt t="5821" x="9277350" y="2222500"/>
          <p14:tracePt t="5821" x="9318625" y="2222500"/>
          <p14:tracePt t="5822" x="9359900" y="2201863"/>
          <p14:tracePt t="5823" x="9380538" y="2201863"/>
          <p14:tracePt t="5824" x="9421813" y="2181225"/>
          <p14:tracePt t="5825" x="9442450" y="2181225"/>
          <p14:tracePt t="5826" x="9463088" y="2181225"/>
          <p14:tracePt t="5827" x="9504363" y="2160588"/>
          <p14:tracePt t="5828" x="9525000" y="2160588"/>
          <p14:tracePt t="5829" x="9545638" y="2139950"/>
          <p14:tracePt t="5830" x="9566275" y="2139950"/>
          <p14:tracePt t="5831" x="9607550" y="2119313"/>
          <p14:tracePt t="5832" x="9628188" y="2119313"/>
          <p14:tracePt t="5833" x="9647238" y="2119313"/>
          <p14:tracePt t="5834" x="9688513" y="2119313"/>
          <p14:tracePt t="5835" x="9729788" y="2098675"/>
          <p14:tracePt t="5836" x="9750425" y="2098675"/>
          <p14:tracePt t="5837" x="9791700" y="2098675"/>
          <p14:tracePt t="5838" x="9812338" y="2098675"/>
          <p14:tracePt t="5840" x="9853613" y="2078038"/>
          <p14:tracePt t="5841" x="9894888" y="2078038"/>
          <p14:tracePt t="5842" x="9915525" y="2078038"/>
          <p14:tracePt t="5843" x="9936163" y="2078038"/>
          <p14:tracePt t="5845" x="9977438" y="2078038"/>
          <p14:tracePt t="5845" x="9998075" y="2078038"/>
          <p14:tracePt t="5846" x="10018713" y="2078038"/>
          <p14:tracePt t="5847" x="10059988" y="2078038"/>
          <p14:tracePt t="5848" x="10101263" y="2078038"/>
          <p14:tracePt t="5849" x="10101263" y="2057400"/>
          <p14:tracePt t="5850" x="10121900" y="2057400"/>
          <p14:tracePt t="5851" x="10161588" y="2057400"/>
          <p14:tracePt t="5852" x="10182225" y="2057400"/>
          <p14:tracePt t="5853" x="10202863" y="2057400"/>
          <p14:tracePt t="5854" x="10244138" y="2057400"/>
          <p14:tracePt t="5855" x="10285413" y="2057400"/>
          <p14:tracePt t="5856" x="10306050" y="2057400"/>
          <p14:tracePt t="5857" x="10326688" y="2057400"/>
          <p14:tracePt t="5858" x="10347325" y="2057400"/>
          <p14:tracePt t="5859" x="10388600" y="2057400"/>
          <p14:tracePt t="5860" x="10409238" y="2057400"/>
          <p14:tracePt t="5861" x="10429875" y="2057400"/>
          <p14:tracePt t="5862" x="10471150" y="2057400"/>
          <p14:tracePt t="5863" x="10491788" y="2057400"/>
          <p14:tracePt t="5864" x="10512425" y="2057400"/>
          <p14:tracePt t="5865" x="10553700" y="2057400"/>
          <p14:tracePt t="5866" x="10574338" y="2057400"/>
          <p14:tracePt t="5867" x="10594975" y="2057400"/>
          <p14:tracePt t="5868" x="10615613" y="2057400"/>
          <p14:tracePt t="5869" x="10655300" y="2057400"/>
          <p14:tracePt t="5870" x="10675938" y="2078038"/>
          <p14:tracePt t="5872" x="10758488" y="2078038"/>
          <p14:tracePt t="5874" x="10779125" y="2098675"/>
          <p14:tracePt t="5875" x="10820400" y="2098675"/>
          <p14:tracePt t="5876" x="10841038" y="2098675"/>
          <p14:tracePt t="5877" x="10861675" y="2098675"/>
          <p14:tracePt t="5878" x="10902950" y="2098675"/>
          <p14:tracePt t="5879" x="10923588" y="2098675"/>
          <p14:tracePt t="5880" x="10944225" y="2119313"/>
          <p14:tracePt t="5881" x="10964863" y="2119313"/>
          <p14:tracePt t="5882" x="11006138" y="2119313"/>
          <p14:tracePt t="5883" x="11026775" y="2139950"/>
          <p14:tracePt t="5884" x="11047413" y="2139950"/>
          <p14:tracePt t="5885" x="11088688" y="2139950"/>
          <p14:tracePt t="5887" x="11109325" y="2160588"/>
          <p14:tracePt t="5887" x="11128375" y="2160588"/>
          <p14:tracePt t="5888" x="11149013" y="2160588"/>
          <p14:tracePt t="5889" x="11169650" y="2160588"/>
          <p14:tracePt t="5890" x="11190288" y="2160588"/>
          <p14:tracePt t="5891" x="11231563" y="2181225"/>
          <p14:tracePt t="5892" x="11252200" y="2181225"/>
          <p14:tracePt t="5893" x="11272838" y="2181225"/>
          <p14:tracePt t="5894" x="11293475" y="2181225"/>
          <p14:tracePt t="5895" x="11314113" y="2181225"/>
          <p14:tracePt t="5896" x="11334750" y="2181225"/>
          <p14:tracePt t="5897" x="11376025" y="2201863"/>
          <p14:tracePt t="5899" x="11417300" y="2201863"/>
          <p14:tracePt t="5900" x="11437938" y="2222500"/>
          <p14:tracePt t="5901" x="11458575" y="2222500"/>
          <p14:tracePt t="5902" x="11479213" y="2222500"/>
          <p14:tracePt t="5904" x="11520488" y="2222500"/>
          <p14:tracePt t="5905" x="11520488" y="2243138"/>
          <p14:tracePt t="5906" x="11541125" y="2243138"/>
          <p14:tracePt t="5907" x="11582400" y="2263775"/>
          <p14:tracePt t="5909" x="11603038" y="2263775"/>
          <p14:tracePt t="5910" x="11622088" y="2263775"/>
          <p14:tracePt t="5914" x="11684000" y="2284413"/>
          <p14:tracePt t="5915" x="11704638" y="2284413"/>
          <p14:tracePt t="5917" x="11725275" y="2284413"/>
          <p14:tracePt t="5918" x="11745913" y="2284413"/>
          <p14:tracePt t="5919" x="11766550" y="2284413"/>
          <p14:tracePt t="5920" x="11766550" y="2305050"/>
          <p14:tracePt t="5921" x="11787188" y="2305050"/>
          <p14:tracePt t="5923" x="11807825" y="2324100"/>
          <p14:tracePt t="5925" x="11828463" y="2324100"/>
          <p14:tracePt t="5926" x="11849100" y="2324100"/>
          <p14:tracePt t="5929" x="11869738" y="2324100"/>
          <p14:tracePt t="5930" x="11869738" y="2344738"/>
          <p14:tracePt t="5931" x="11890375" y="2344738"/>
          <p14:tracePt t="5934" x="11911013" y="2344738"/>
          <p14:tracePt t="5934" x="11931650" y="2344738"/>
          <p14:tracePt t="5936" x="11952288" y="2344738"/>
          <p14:tracePt t="5938" x="11972925" y="2365375"/>
          <p14:tracePt t="5941" x="11993563" y="2365375"/>
          <p14:tracePt t="5942" x="12014200" y="2365375"/>
          <p14:tracePt t="5945" x="12034838" y="2365375"/>
          <p14:tracePt t="5947" x="12034838" y="2386013"/>
          <p14:tracePt t="5948" x="12055475" y="2386013"/>
          <p14:tracePt t="5950" x="12076113" y="2386013"/>
          <p14:tracePt t="5953" x="12096750" y="2386013"/>
          <p14:tracePt t="5954" x="12096750" y="2406650"/>
          <p14:tracePt t="5957" x="12115800" y="2406650"/>
          <p14:tracePt t="5961" x="12136438" y="2406650"/>
          <p14:tracePt t="5965" x="12157075" y="2406650"/>
          <p14:tracePt t="5967" x="12177713" y="2406650"/>
          <p14:tracePt t="5976" x="12198350" y="2427288"/>
          <p14:tracePt t="5985" x="12218988" y="2427288"/>
          <p14:tracePt t="5995" x="12239625" y="2427288"/>
          <p14:tracePt t="6000" x="12260263" y="2427288"/>
          <p14:tracePt t="6005" x="12280900" y="2427288"/>
          <p14:tracePt t="6010" x="12301538" y="2427288"/>
          <p14:tracePt t="6016" x="12322175" y="2427288"/>
          <p14:tracePt t="6022" x="12342813" y="2427288"/>
          <p14:tracePt t="6023" x="12363450" y="2427288"/>
          <p14:tracePt t="6029" x="12384088" y="2427288"/>
          <p14:tracePt t="6034" x="12404725" y="2427288"/>
          <p14:tracePt t="6038" x="12425363" y="2427288"/>
          <p14:tracePt t="6041" x="12446000" y="2427288"/>
          <p14:tracePt t="6047" x="12466638" y="2427288"/>
          <p14:tracePt t="6052" x="12487275" y="2427288"/>
          <p14:tracePt t="6060" x="12507913" y="2427288"/>
          <p14:tracePt t="6064" x="12528550" y="2427288"/>
          <p14:tracePt t="6075" x="12549188" y="2427288"/>
          <p14:tracePt t="6106" x="12569825" y="2427288"/>
          <p14:tracePt t="6110" x="12590463" y="2427288"/>
          <p14:tracePt t="6117" x="12609513" y="2427288"/>
          <p14:tracePt t="6123" x="12630150" y="2427288"/>
          <p14:tracePt t="6129" x="12630150" y="2447925"/>
          <p14:tracePt t="6132" x="12650788" y="2447925"/>
          <p14:tracePt t="6140" x="12671425" y="2447925"/>
          <p14:tracePt t="6144" x="12692063" y="2447925"/>
          <p14:tracePt t="6146" x="12692063" y="2468563"/>
          <p14:tracePt t="6152" x="12712700" y="2468563"/>
          <p14:tracePt t="6159" x="12733338" y="2468563"/>
          <p14:tracePt t="6162" x="12733338" y="2489200"/>
          <p14:tracePt t="6166" x="12753975" y="2489200"/>
          <p14:tracePt t="6170" x="12774613" y="2489200"/>
          <p14:tracePt t="6173" x="12774613" y="2509838"/>
          <p14:tracePt t="6180" x="12795250" y="2509838"/>
          <p14:tracePt t="6189" x="12815888" y="2509838"/>
          <p14:tracePt t="6210" x="12836525" y="2509838"/>
          <p14:tracePt t="7739" x="12836525" y="2489200"/>
          <p14:tracePt t="7745" x="12815888" y="2468563"/>
          <p14:tracePt t="7749" x="12815888" y="2447925"/>
          <p14:tracePt t="7750" x="12795250" y="2447925"/>
          <p14:tracePt t="7753" x="12795250" y="2427288"/>
          <p14:tracePt t="7755" x="12774613" y="2427288"/>
          <p14:tracePt t="7757" x="12753975" y="2406650"/>
          <p14:tracePt t="7758" x="12753975" y="2386013"/>
          <p14:tracePt t="7761" x="12733338" y="2365375"/>
          <p14:tracePt t="7765" x="12712700" y="2344738"/>
          <p14:tracePt t="7768" x="12692063" y="2324100"/>
          <p14:tracePt t="7770" x="12671425" y="2305050"/>
          <p14:tracePt t="7774" x="12650788" y="2284413"/>
          <p14:tracePt t="7781" x="12630150" y="2263775"/>
          <p14:tracePt t="7786" x="12609513" y="2263775"/>
          <p14:tracePt t="9200" x="12590463" y="2243138"/>
          <p14:tracePt t="9205" x="12569825" y="2222500"/>
          <p14:tracePt t="9212" x="12507913" y="2201863"/>
          <p14:tracePt t="9213" x="12466638" y="2181225"/>
          <p14:tracePt t="9215" x="12446000" y="2160588"/>
          <p14:tracePt t="9216" x="12425363" y="2160588"/>
          <p14:tracePt t="9217" x="12404725" y="2139950"/>
          <p14:tracePt t="9220" x="12384088" y="2139950"/>
          <p14:tracePt t="9220" x="12363450" y="2119313"/>
          <p14:tracePt t="9221" x="12342813" y="2119313"/>
          <p14:tracePt t="9223" x="12322175" y="2098675"/>
          <p14:tracePt t="9225" x="12301538" y="2098675"/>
          <p14:tracePt t="9226" x="12280900" y="2098675"/>
          <p14:tracePt t="9227" x="12280900" y="2078038"/>
          <p14:tracePt t="9228" x="12260263" y="2078038"/>
          <p14:tracePt t="9229" x="12239625" y="2057400"/>
          <p14:tracePt t="9230" x="12218988" y="2057400"/>
          <p14:tracePt t="9234" x="12198350" y="2036763"/>
          <p14:tracePt t="9234" x="12177713" y="2036763"/>
          <p14:tracePt t="9235" x="12136438" y="2036763"/>
          <p14:tracePt t="9237" x="12115800" y="2036763"/>
          <p14:tracePt t="9238" x="12096750" y="2016125"/>
          <p14:tracePt t="9240" x="12076113" y="1995488"/>
          <p14:tracePt t="9242" x="12055475" y="1995488"/>
          <p14:tracePt t="9245" x="12034838" y="1974850"/>
          <p14:tracePt t="9246" x="12014200" y="1974850"/>
          <p14:tracePt t="9247" x="11993563" y="1974850"/>
          <p14:tracePt t="9248" x="11972925" y="1974850"/>
          <p14:tracePt t="9250" x="11952288" y="1974850"/>
          <p14:tracePt t="9252" x="11931650" y="1954213"/>
          <p14:tracePt t="9253" x="11911013" y="1954213"/>
          <p14:tracePt t="9255" x="11890375" y="1954213"/>
          <p14:tracePt t="9257" x="11869738" y="1933575"/>
          <p14:tracePt t="9258" x="11849100" y="1933575"/>
          <p14:tracePt t="9260" x="11828463" y="1933575"/>
          <p14:tracePt t="9261" x="11828463" y="1912938"/>
          <p14:tracePt t="9263" x="11807825" y="1912938"/>
          <p14:tracePt t="9265" x="11787188" y="1912938"/>
          <p14:tracePt t="9266" x="11766550" y="1912938"/>
          <p14:tracePt t="9268" x="11745913" y="1912938"/>
          <p14:tracePt t="9269" x="11745913" y="1892300"/>
          <p14:tracePt t="9270" x="11725275" y="1892300"/>
          <p14:tracePt t="9273" x="11684000" y="1892300"/>
          <p14:tracePt t="9275" x="11663363" y="1892300"/>
          <p14:tracePt t="9277" x="11642725" y="1892300"/>
          <p14:tracePt t="9279" x="11622088" y="1892300"/>
          <p14:tracePt t="9280" x="11603038" y="1892300"/>
          <p14:tracePt t="9282" x="11582400" y="1892300"/>
          <p14:tracePt t="9284" x="11561763" y="1871663"/>
          <p14:tracePt t="9285" x="11541125" y="1871663"/>
          <p14:tracePt t="9286" x="11520488" y="1871663"/>
          <p14:tracePt t="9287" x="11499850" y="1871663"/>
          <p14:tracePt t="9289" x="11479213" y="1871663"/>
          <p14:tracePt t="9290" x="11458575" y="1871663"/>
          <p14:tracePt t="9291" x="11437938" y="1871663"/>
          <p14:tracePt t="9293" x="11417300" y="1871663"/>
          <p14:tracePt t="9294" x="11396663" y="1871663"/>
          <p14:tracePt t="9295" x="11376025" y="1871663"/>
          <p14:tracePt t="9297" x="11355388" y="1871663"/>
          <p14:tracePt t="9298" x="11314113" y="1871663"/>
          <p14:tracePt t="9299" x="11293475" y="1871663"/>
          <p14:tracePt t="9300" x="11272838" y="1871663"/>
          <p14:tracePt t="9301" x="11252200" y="1871663"/>
          <p14:tracePt t="9303" x="11210925" y="1871663"/>
          <p14:tracePt t="9304" x="11190288" y="1871663"/>
          <p14:tracePt t="9306" x="11149013" y="1871663"/>
          <p14:tracePt t="9307" x="11128375" y="1871663"/>
          <p14:tracePt t="9308" x="11109325" y="1871663"/>
          <p14:tracePt t="9309" x="11088688" y="1871663"/>
          <p14:tracePt t="9310" x="11068050" y="1871663"/>
          <p14:tracePt t="9314" x="10985500" y="1871663"/>
          <p14:tracePt t="9314" x="10964863" y="1871663"/>
          <p14:tracePt t="9315" x="10944225" y="1871663"/>
          <p14:tracePt t="9316" x="10902950" y="1871663"/>
          <p14:tracePt t="9317" x="10882313" y="1871663"/>
          <p14:tracePt t="9318" x="10861675" y="1871663"/>
          <p14:tracePt t="9319" x="10820400" y="1871663"/>
          <p14:tracePt t="9320" x="10799763" y="1871663"/>
          <p14:tracePt t="9321" x="10779125" y="1871663"/>
          <p14:tracePt t="9322" x="10758488" y="1871663"/>
          <p14:tracePt t="9323" x="10717213" y="1871663"/>
          <p14:tracePt t="9324" x="10696575" y="1871663"/>
          <p14:tracePt t="9325" x="10655300" y="1871663"/>
          <p14:tracePt t="9326" x="10634663" y="1871663"/>
          <p14:tracePt t="9327" x="10615613" y="1871663"/>
          <p14:tracePt t="9328" x="10594975" y="1871663"/>
          <p14:tracePt t="9329" x="10574338" y="1871663"/>
          <p14:tracePt t="9330" x="10533063" y="1871663"/>
          <p14:tracePt t="9332" x="10512425" y="1871663"/>
          <p14:tracePt t="9332" x="10471150" y="1871663"/>
          <p14:tracePt t="9333" x="10429875" y="1871663"/>
          <p14:tracePt t="9334" x="10388600" y="1871663"/>
          <p14:tracePt t="9335" x="10367963" y="1871663"/>
          <p14:tracePt t="9336" x="10347325" y="1871663"/>
          <p14:tracePt t="9337" x="10326688" y="1871663"/>
          <p14:tracePt t="9338" x="10285413" y="1871663"/>
          <p14:tracePt t="9339" x="10264775" y="1871663"/>
          <p14:tracePt t="9340" x="10244138" y="1871663"/>
          <p14:tracePt t="9341" x="10202863" y="1871663"/>
          <p14:tracePt t="9342" x="10182225" y="1871663"/>
          <p14:tracePt t="9343" x="10161588" y="1871663"/>
          <p14:tracePt t="9344" x="10121900" y="1871663"/>
          <p14:tracePt t="9345" x="10080625" y="1871663"/>
          <p14:tracePt t="9346" x="10059988" y="1892300"/>
          <p14:tracePt t="9347" x="10039350" y="1892300"/>
          <p14:tracePt t="9348" x="9998075" y="1892300"/>
          <p14:tracePt t="9349" x="9956800" y="1892300"/>
          <p14:tracePt t="9350" x="9936163" y="1892300"/>
          <p14:tracePt t="9352" x="9915525" y="1912938"/>
          <p14:tracePt t="9352" x="9874250" y="1912938"/>
          <p14:tracePt t="9354" x="9853613" y="1912938"/>
          <p14:tracePt t="9355" x="9812338" y="1912938"/>
          <p14:tracePt t="9356" x="9791700" y="1912938"/>
          <p14:tracePt t="9357" x="9771063" y="1933575"/>
          <p14:tracePt t="9358" x="9729788" y="1933575"/>
          <p14:tracePt t="9359" x="9709150" y="1933575"/>
          <p14:tracePt t="9360" x="9688513" y="1933575"/>
          <p14:tracePt t="9361" x="9667875" y="1933575"/>
          <p14:tracePt t="9362" x="9628188" y="1933575"/>
          <p14:tracePt t="9363" x="9607550" y="1933575"/>
          <p14:tracePt t="9364" x="9586913" y="1933575"/>
          <p14:tracePt t="9365" x="9566275" y="1933575"/>
          <p14:tracePt t="9366" x="9545638" y="1954213"/>
          <p14:tracePt t="9367" x="9525000" y="1954213"/>
          <p14:tracePt t="9368" x="9504363" y="1954213"/>
          <p14:tracePt t="9369" x="9483725" y="1954213"/>
          <p14:tracePt t="9370" x="9463088" y="1954213"/>
          <p14:tracePt t="9371" x="9442450" y="1954213"/>
          <p14:tracePt t="9372" x="9421813" y="1954213"/>
          <p14:tracePt t="9373" x="9380538" y="1954213"/>
          <p14:tracePt t="9375" x="9359900" y="1974850"/>
          <p14:tracePt t="9376" x="9339263" y="1974850"/>
          <p14:tracePt t="9377" x="9318625" y="1974850"/>
          <p14:tracePt t="9379" x="9297988" y="1995488"/>
          <p14:tracePt t="9380" x="9277350" y="1995488"/>
          <p14:tracePt t="9382" x="9256713" y="1995488"/>
          <p14:tracePt t="9383" x="9236075" y="1995488"/>
          <p14:tracePt t="9384" x="9194800" y="1995488"/>
          <p14:tracePt t="9385" x="9194800" y="2016125"/>
          <p14:tracePt t="9386" x="9174163" y="2016125"/>
          <p14:tracePt t="9388" x="9153525" y="2016125"/>
          <p14:tracePt t="9390" x="9134475" y="2016125"/>
          <p14:tracePt t="9394" x="9093200" y="2057400"/>
          <p14:tracePt t="9394" x="9072563" y="2057400"/>
          <p14:tracePt t="9396" x="9031288" y="2057400"/>
          <p14:tracePt t="9398" x="9031288" y="2078038"/>
          <p14:tracePt t="9399" x="9010650" y="2078038"/>
          <p14:tracePt t="9401" x="8990013" y="2078038"/>
          <p14:tracePt t="9402" x="8969375" y="2078038"/>
          <p14:tracePt t="9403" x="8969375" y="2098675"/>
          <p14:tracePt t="9404" x="8948738" y="2098675"/>
          <p14:tracePt t="9407" x="8928100" y="2119313"/>
          <p14:tracePt t="9409" x="8886825" y="2139950"/>
          <p14:tracePt t="9411" x="8866188" y="2139950"/>
          <p14:tracePt t="9413" x="8845550" y="2160588"/>
          <p14:tracePt t="9415" x="8824913" y="2160588"/>
          <p14:tracePt t="9416" x="8804275" y="2160588"/>
          <p14:tracePt t="9417" x="8804275" y="2181225"/>
          <p14:tracePt t="9418" x="8783638" y="2181225"/>
          <p14:tracePt t="9420" x="8763000" y="2181225"/>
          <p14:tracePt t="9421" x="8763000" y="2201863"/>
          <p14:tracePt t="9422" x="8742363" y="2201863"/>
          <p14:tracePt t="9423" x="8721725" y="2222500"/>
          <p14:tracePt t="9425" x="8701088" y="2222500"/>
          <p14:tracePt t="9427" x="8680450" y="2243138"/>
          <p14:tracePt t="9429" x="8659813" y="2243138"/>
          <p14:tracePt t="9430" x="8640763" y="2263775"/>
          <p14:tracePt t="9432" x="8620125" y="2263775"/>
          <p14:tracePt t="9434" x="8578850" y="2284413"/>
          <p14:tracePt t="9436" x="8558213" y="2305050"/>
          <p14:tracePt t="9437" x="8537575" y="2305050"/>
          <p14:tracePt t="9439" x="8516938" y="2324100"/>
          <p14:tracePt t="9440" x="8496300" y="2324100"/>
          <p14:tracePt t="9442" x="8475663" y="2344738"/>
          <p14:tracePt t="9443" x="8455025" y="2365375"/>
          <p14:tracePt t="9445" x="8434388" y="2365375"/>
          <p14:tracePt t="9445" x="8434388" y="2386013"/>
          <p14:tracePt t="9446" x="8413750" y="2386013"/>
          <p14:tracePt t="9447" x="8372475" y="2406650"/>
          <p14:tracePt t="9448" x="8372475" y="2427288"/>
          <p14:tracePt t="9449" x="8351838" y="2427288"/>
          <p14:tracePt t="9450" x="8331200" y="2447925"/>
          <p14:tracePt t="9451" x="8310563" y="2447925"/>
          <p14:tracePt t="9453" x="8269288" y="2468563"/>
          <p14:tracePt t="9454" x="8269288" y="2489200"/>
          <p14:tracePt t="9455" x="8248650" y="2489200"/>
          <p14:tracePt t="9456" x="8248650" y="2509838"/>
          <p14:tracePt t="9457" x="8207375" y="2509838"/>
          <p14:tracePt t="9459" x="8207375" y="2530475"/>
          <p14:tracePt t="9459" x="8186738" y="2551113"/>
          <p14:tracePt t="9460" x="8166100" y="2592388"/>
          <p14:tracePt t="9461" x="8147050" y="2592388"/>
          <p14:tracePt t="9462" x="8126413" y="2613025"/>
          <p14:tracePt t="9463" x="8105775" y="2613025"/>
          <p14:tracePt t="9464" x="8105775" y="2654300"/>
          <p14:tracePt t="9465" x="8064500" y="2654300"/>
          <p14:tracePt t="9466" x="8064500" y="2695575"/>
          <p14:tracePt t="9467" x="8023225" y="2716213"/>
          <p14:tracePt t="9468" x="8023225" y="2736850"/>
          <p14:tracePt t="9469" x="8002588" y="2757488"/>
          <p14:tracePt t="9470" x="7981950" y="2778125"/>
          <p14:tracePt t="9474" x="7899400" y="2879725"/>
          <p14:tracePt t="9475" x="7878763" y="2900363"/>
          <p14:tracePt t="9476" x="7858125" y="2921000"/>
          <p14:tracePt t="9477" x="7858125" y="2941638"/>
          <p14:tracePt t="9478" x="7837488" y="2962275"/>
          <p14:tracePt t="9479" x="7816850" y="2982913"/>
          <p14:tracePt t="9480" x="7775575" y="3024188"/>
          <p14:tracePt t="9481" x="7775575" y="3044825"/>
          <p14:tracePt t="9482" x="7754938" y="3065463"/>
          <p14:tracePt t="9483" x="7734300" y="3086100"/>
          <p14:tracePt t="9484" x="7713663" y="3106738"/>
          <p14:tracePt t="9485" x="7693025" y="3148013"/>
          <p14:tracePt t="9486" x="7672388" y="3168650"/>
          <p14:tracePt t="9487" x="7653338" y="3189288"/>
          <p14:tracePt t="9488" x="7632700" y="3230563"/>
          <p14:tracePt t="9489" x="7612063" y="3251200"/>
          <p14:tracePt t="9490" x="7612063" y="3271838"/>
          <p14:tracePt t="9491" x="7591425" y="3292475"/>
          <p14:tracePt t="9492" x="7570788" y="3313113"/>
          <p14:tracePt t="9493" x="7550150" y="3352800"/>
          <p14:tracePt t="9494" x="7529513" y="3373438"/>
          <p14:tracePt t="9495" x="7529513" y="3414713"/>
          <p14:tracePt t="9496" x="7488238" y="3435350"/>
          <p14:tracePt t="9497" x="7488238" y="3455988"/>
          <p14:tracePt t="9498" x="7446963" y="3497263"/>
          <p14:tracePt t="9499" x="7426325" y="3517900"/>
          <p14:tracePt t="9500" x="7426325" y="3538538"/>
          <p14:tracePt t="9501" x="7405688" y="3559175"/>
          <p14:tracePt t="9502" x="7405688" y="3579813"/>
          <p14:tracePt t="9503" x="7385050" y="3621088"/>
          <p14:tracePt t="9504" x="7364413" y="3641725"/>
          <p14:tracePt t="9505" x="7364413" y="3662363"/>
          <p14:tracePt t="9506" x="7343775" y="3703638"/>
          <p14:tracePt t="9507" x="7323138" y="3724275"/>
          <p14:tracePt t="9508" x="7302500" y="3765550"/>
          <p14:tracePt t="9509" x="7281863" y="3786188"/>
          <p14:tracePt t="9510" x="7261225" y="3827463"/>
          <p14:tracePt t="9511" x="7240588" y="3848100"/>
          <p14:tracePt t="9512" x="7219950" y="3867150"/>
          <p14:tracePt t="9513" x="7219950" y="3887788"/>
          <p14:tracePt t="9514" x="7199313" y="3929063"/>
          <p14:tracePt t="9515" x="7178675" y="3949700"/>
          <p14:tracePt t="9516" x="7178675" y="3970338"/>
          <p14:tracePt t="9517" x="7159625" y="4011613"/>
          <p14:tracePt t="9518" x="7138988" y="4052888"/>
          <p14:tracePt t="9519" x="7118350" y="4094163"/>
          <p14:tracePt t="9520" x="7118350" y="4135438"/>
          <p14:tracePt t="9521" x="7097713" y="4156075"/>
          <p14:tracePt t="9522" x="7077075" y="4176713"/>
          <p14:tracePt t="9523" x="7077075" y="4217988"/>
          <p14:tracePt t="9524" x="7056438" y="4259263"/>
          <p14:tracePt t="9525" x="7035800" y="4279900"/>
          <p14:tracePt t="9526" x="7035800" y="4321175"/>
          <p14:tracePt t="9527" x="7015163" y="4341813"/>
          <p14:tracePt t="9528" x="6994525" y="4381500"/>
          <p14:tracePt t="9529" x="6994525" y="4422775"/>
          <p14:tracePt t="9530" x="6973888" y="4443413"/>
          <p14:tracePt t="9531" x="6953250" y="4484688"/>
          <p14:tracePt t="9532" x="6932613" y="4505325"/>
          <p14:tracePt t="9533" x="6932613" y="4567238"/>
          <p14:tracePt t="9534" x="6932613" y="4587875"/>
          <p14:tracePt t="9535" x="6911975" y="4629150"/>
          <p14:tracePt t="9536" x="6891338" y="4649788"/>
          <p14:tracePt t="9537" x="6891338" y="4711700"/>
          <p14:tracePt t="9538" x="6891338" y="4732338"/>
          <p14:tracePt t="9539" x="6891338" y="4752975"/>
          <p14:tracePt t="9540" x="6870700" y="4794250"/>
          <p14:tracePt t="9541" x="6850063" y="4835525"/>
          <p14:tracePt t="9542" x="6850063" y="4856163"/>
          <p14:tracePt t="9543" x="6850063" y="4895850"/>
          <p14:tracePt t="9544" x="6829425" y="4957763"/>
          <p14:tracePt t="9545" x="6829425" y="4978400"/>
          <p14:tracePt t="9546" x="6808788" y="5019675"/>
          <p14:tracePt t="9547" x="6808788" y="5060950"/>
          <p14:tracePt t="9548" x="6788150" y="5102225"/>
          <p14:tracePt t="9549" x="6788150" y="5143500"/>
          <p14:tracePt t="9550" x="6788150" y="5164138"/>
          <p14:tracePt t="9552" x="6788150" y="5205413"/>
          <p14:tracePt t="9552" x="6788150" y="5226050"/>
          <p14:tracePt t="9553" x="6767513" y="5287963"/>
          <p14:tracePt t="9554" x="6767513" y="5308600"/>
          <p14:tracePt t="9555" x="6767513" y="5329238"/>
          <p14:tracePt t="9556" x="6767513" y="5370513"/>
          <p14:tracePt t="9557" x="6746875" y="5410200"/>
          <p14:tracePt t="9558" x="6746875" y="5451475"/>
          <p14:tracePt t="9559" x="6746875" y="5492750"/>
          <p14:tracePt t="9560" x="6746875" y="5534025"/>
          <p14:tracePt t="9561" x="6726238" y="5554663"/>
          <p14:tracePt t="9562" x="6726238" y="5616575"/>
          <p14:tracePt t="9563" x="6726238" y="5637213"/>
          <p14:tracePt t="9564" x="6726238" y="5657850"/>
          <p14:tracePt t="9567" x="6726238" y="5761038"/>
          <p14:tracePt t="9568" x="6726238" y="5802313"/>
          <p14:tracePt t="9569" x="6726238" y="5843588"/>
          <p14:tracePt t="9570" x="6726238" y="5864225"/>
          <p14:tracePt t="9571" x="6726238" y="5905500"/>
          <p14:tracePt t="9572" x="6726238" y="5945188"/>
          <p14:tracePt t="9573" x="6726238" y="5965825"/>
          <p14:tracePt t="9574" x="6726238" y="6007100"/>
          <p14:tracePt t="9575" x="6726238" y="6048375"/>
          <p14:tracePt t="9576" x="6726238" y="6069013"/>
          <p14:tracePt t="9577" x="6726238" y="6089650"/>
          <p14:tracePt t="9578" x="6726238" y="6110288"/>
          <p14:tracePt t="9579" x="6726238" y="6151563"/>
          <p14:tracePt t="9580" x="6726238" y="6213475"/>
          <p14:tracePt t="9581" x="6726238" y="6234113"/>
          <p14:tracePt t="9582" x="6726238" y="6254750"/>
          <p14:tracePt t="9583" x="6726238" y="6275388"/>
          <p14:tracePt t="9584" x="6726238" y="6316663"/>
          <p14:tracePt t="9585" x="6726238" y="6357938"/>
          <p14:tracePt t="9586" x="6726238" y="6378575"/>
          <p14:tracePt t="9587" x="6726238" y="6399213"/>
          <p14:tracePt t="9588" x="6726238" y="6438900"/>
          <p14:tracePt t="9589" x="6726238" y="6459538"/>
          <p14:tracePt t="9590" x="6726238" y="6480175"/>
          <p14:tracePt t="9591" x="6726238" y="6521450"/>
          <p14:tracePt t="9592" x="6726238" y="6542088"/>
          <p14:tracePt t="9593" x="6726238" y="6583363"/>
          <p14:tracePt t="9594" x="6726238" y="6604000"/>
          <p14:tracePt t="9595" x="6726238" y="6624638"/>
          <p14:tracePt t="9596" x="6726238" y="6645275"/>
          <p14:tracePt t="9597" x="6726238" y="6686550"/>
          <p14:tracePt t="9598" x="6726238" y="6727825"/>
          <p14:tracePt t="9599" x="6726238" y="6748463"/>
          <p14:tracePt t="9601" x="6746875" y="6789738"/>
          <p14:tracePt t="9602" x="6746875" y="6810375"/>
          <p14:tracePt t="9603" x="6746875" y="6831013"/>
          <p14:tracePt t="9604" x="6746875" y="6872288"/>
          <p14:tracePt t="9605" x="6746875" y="6892925"/>
          <p14:tracePt t="9606" x="6746875" y="6913563"/>
          <p14:tracePt t="9607" x="6767513" y="6953250"/>
          <p14:tracePt t="9608" x="6767513" y="6973888"/>
          <p14:tracePt t="9609" x="6767513" y="6994525"/>
          <p14:tracePt t="9610" x="6788150" y="7015163"/>
          <p14:tracePt t="9611" x="6788150" y="7056438"/>
          <p14:tracePt t="9613" x="6788150" y="7097713"/>
          <p14:tracePt t="9614" x="6788150" y="7118350"/>
          <p14:tracePt t="9615" x="6808788" y="7138988"/>
          <p14:tracePt t="9616" x="6808788" y="7180263"/>
          <p14:tracePt t="9618" x="6829425" y="7200900"/>
          <p14:tracePt t="9619" x="6829425" y="7221538"/>
          <p14:tracePt t="9620" x="6829425" y="7242175"/>
          <p14:tracePt t="9621" x="6829425" y="7262813"/>
          <p14:tracePt t="9622" x="6829425" y="7304088"/>
          <p14:tracePt t="9623" x="6850063" y="7324725"/>
          <p14:tracePt t="9624" x="6850063" y="7345363"/>
          <p14:tracePt t="9625" x="6870700" y="7366000"/>
          <p14:tracePt t="9627" x="6870700" y="7407275"/>
          <p14:tracePt t="9629" x="6891338" y="7448550"/>
          <p14:tracePt t="9632" x="6891338" y="7467600"/>
          <p14:tracePt t="9632" x="6911975" y="7508875"/>
          <p14:tracePt t="9634" x="6911975" y="7550150"/>
          <p14:tracePt t="9636" x="6932613" y="7570788"/>
          <p14:tracePt t="9638" x="6932613" y="7591425"/>
          <p14:tracePt t="9639" x="6932613" y="7612063"/>
          <p14:tracePt t="9640" x="6953250" y="7632700"/>
          <p14:tracePt t="9641" x="6973888" y="7653338"/>
          <p14:tracePt t="9643" x="6973888" y="7673975"/>
          <p14:tracePt t="9644" x="6973888" y="7694613"/>
          <p14:tracePt t="9647" x="6994525" y="7735888"/>
          <p14:tracePt t="9649" x="7015163" y="7777163"/>
          <p14:tracePt t="9651" x="7035800" y="7797800"/>
          <p14:tracePt t="9652" x="7056438" y="7818438"/>
          <p14:tracePt t="9653" x="7056438" y="7839075"/>
          <p14:tracePt t="9655" x="7077075" y="7859713"/>
          <p14:tracePt t="9657" x="7077075" y="7900988"/>
          <p14:tracePt t="9658" x="7097713" y="7921625"/>
          <p14:tracePt t="9659" x="7118350" y="7942263"/>
          <p14:tracePt t="9661" x="7118350" y="7962900"/>
          <p14:tracePt t="9662" x="7138988" y="7962900"/>
          <p14:tracePt t="9663" x="7138988" y="8002588"/>
          <p14:tracePt t="9664" x="7159625" y="8002588"/>
          <p14:tracePt t="9665" x="7178675" y="8023225"/>
          <p14:tracePt t="9667" x="7178675" y="8043863"/>
          <p14:tracePt t="9668" x="7199313" y="8064500"/>
          <p14:tracePt t="9669" x="7199313" y="8085138"/>
          <p14:tracePt t="9670" x="7219950" y="8105775"/>
          <p14:tracePt t="9671" x="7240588" y="8126413"/>
          <p14:tracePt t="9673" x="7240588" y="8147050"/>
          <p14:tracePt t="9674" x="7261225" y="8147050"/>
          <p14:tracePt t="9675" x="7261225" y="8167688"/>
          <p14:tracePt t="9676" x="7281863" y="8167688"/>
          <p14:tracePt t="9677" x="7281863" y="8188325"/>
          <p14:tracePt t="9678" x="7302500" y="8208963"/>
          <p14:tracePt t="9679" x="7323138" y="8208963"/>
          <p14:tracePt t="9680" x="7323138" y="8229600"/>
          <p14:tracePt t="9682" x="7343775" y="8250238"/>
          <p14:tracePt t="9683" x="7343775" y="8270875"/>
          <p14:tracePt t="9684" x="7343775" y="8291513"/>
          <p14:tracePt t="9685" x="7364413" y="8291513"/>
          <p14:tracePt t="9686" x="7364413" y="8312150"/>
          <p14:tracePt t="9687" x="7385050" y="8312150"/>
          <p14:tracePt t="9688" x="7405688" y="8332788"/>
          <p14:tracePt t="9690" x="7426325" y="8353425"/>
          <p14:tracePt t="9691" x="7426325" y="8374063"/>
          <p14:tracePt t="9693" x="7446963" y="8394700"/>
          <p14:tracePt t="9695" x="7467600" y="8394700"/>
          <p14:tracePt t="9696" x="7467600" y="8415338"/>
          <p14:tracePt t="9697" x="7488238" y="8415338"/>
          <p14:tracePt t="9698" x="7488238" y="8435975"/>
          <p14:tracePt t="9699" x="7488238" y="8456613"/>
          <p14:tracePt t="9700" x="7508875" y="8456613"/>
          <p14:tracePt t="9701" x="7508875" y="8477250"/>
          <p14:tracePt t="9702" x="7529513" y="8477250"/>
          <p14:tracePt t="9703" x="7529513" y="8496300"/>
          <p14:tracePt t="9704" x="7550150" y="8496300"/>
          <p14:tracePt t="9705" x="7570788" y="8496300"/>
          <p14:tracePt t="9706" x="7570788" y="8516938"/>
          <p14:tracePt t="9707" x="7570788" y="8537575"/>
          <p14:tracePt t="9708" x="7591425" y="8537575"/>
          <p14:tracePt t="9710" x="7591425" y="8558213"/>
          <p14:tracePt t="9712" x="7612063" y="8558213"/>
          <p14:tracePt t="9712" x="7612063" y="8578850"/>
          <p14:tracePt t="9713" x="7632700" y="8578850"/>
          <p14:tracePt t="9714" x="7653338" y="8599488"/>
          <p14:tracePt t="9715" x="7653338" y="8620125"/>
          <p14:tracePt t="9716" x="7672388" y="8620125"/>
          <p14:tracePt t="9717" x="7672388" y="8640763"/>
          <p14:tracePt t="9718" x="7693025" y="8640763"/>
          <p14:tracePt t="9719" x="7693025" y="8661400"/>
          <p14:tracePt t="9721" x="7713663" y="8682038"/>
          <p14:tracePt t="9722" x="7734300" y="8702675"/>
          <p14:tracePt t="9724" x="7754938" y="8723313"/>
          <p14:tracePt t="9727" x="7775575" y="8743950"/>
          <p14:tracePt t="9728" x="7796213" y="8764588"/>
          <p14:tracePt t="9729" x="7816850" y="8785225"/>
          <p14:tracePt t="9731" x="7837488" y="8805863"/>
          <p14:tracePt t="9733" x="7858125" y="8826500"/>
          <p14:tracePt t="9735" x="7878763" y="8826500"/>
          <p14:tracePt t="9736" x="7878763" y="8847138"/>
          <p14:tracePt t="9737" x="7899400" y="8847138"/>
          <p14:tracePt t="9738" x="7920038" y="8867775"/>
          <p14:tracePt t="9739" x="7920038" y="8888413"/>
          <p14:tracePt t="9740" x="7940675" y="8888413"/>
          <p14:tracePt t="9741" x="7940675" y="8909050"/>
          <p14:tracePt t="9742" x="7961313" y="8909050"/>
          <p14:tracePt t="9744" x="7961313" y="8929688"/>
          <p14:tracePt t="9744" x="8002588" y="8950325"/>
          <p14:tracePt t="9746" x="8023225" y="8970963"/>
          <p14:tracePt t="9748" x="8043863" y="8991600"/>
          <p14:tracePt t="9751" x="8085138" y="9010650"/>
          <p14:tracePt t="9752" x="8105775" y="9031288"/>
          <p14:tracePt t="9753" x="8126413" y="9051925"/>
          <p14:tracePt t="9755" x="8147050" y="9072563"/>
          <p14:tracePt t="9757" x="8166100" y="9072563"/>
          <p14:tracePt t="9757" x="8186738" y="9093200"/>
          <p14:tracePt t="9758" x="8207375" y="9113838"/>
          <p14:tracePt t="9761" x="8228013" y="9134475"/>
          <p14:tracePt t="9762" x="8248650" y="9134475"/>
          <p14:tracePt t="9763" x="8248650" y="9155113"/>
          <p14:tracePt t="9764" x="8289925" y="9175750"/>
          <p14:tracePt t="9765" x="8310563" y="9196388"/>
          <p14:tracePt t="9767" x="8331200" y="9217025"/>
          <p14:tracePt t="9768" x="8351838" y="9237663"/>
          <p14:tracePt t="9771" x="8372475" y="9258300"/>
          <p14:tracePt t="9773" x="8413750" y="9278938"/>
          <p14:tracePt t="9775" x="8434388" y="9299575"/>
          <p14:tracePt t="9776" x="8434388" y="9320213"/>
          <p14:tracePt t="9777" x="8455025" y="9320213"/>
          <p14:tracePt t="9778" x="8475663" y="9340850"/>
          <p14:tracePt t="9780" x="8496300" y="9361488"/>
          <p14:tracePt t="9781" x="8516938" y="9361488"/>
          <p14:tracePt t="9782" x="8537575" y="9361488"/>
          <p14:tracePt t="9783" x="8537575" y="9382125"/>
          <p14:tracePt t="9784" x="8558213" y="9382125"/>
          <p14:tracePt t="9786" x="8578850" y="9402763"/>
          <p14:tracePt t="9789" x="8599488" y="9423400"/>
          <p14:tracePt t="9789" x="8620125" y="9423400"/>
          <p14:tracePt t="9793" x="8620125" y="9444038"/>
          <p14:tracePt t="9796" x="8659813" y="9464675"/>
          <p14:tracePt t="9798" x="8680450" y="9485313"/>
          <p14:tracePt t="9799" x="8680450" y="9505950"/>
          <p14:tracePt t="9800" x="8701088" y="9505950"/>
          <p14:tracePt t="9801" x="8721725" y="9505950"/>
          <p14:tracePt t="9802" x="8721725" y="9525000"/>
          <p14:tracePt t="9804" x="8742363" y="9525000"/>
          <p14:tracePt t="9807" x="8742363" y="9545638"/>
          <p14:tracePt t="9808" x="8763000" y="9545638"/>
          <p14:tracePt t="9811" x="8783638" y="9545638"/>
          <p14:tracePt t="9812" x="8804275" y="9566275"/>
          <p14:tracePt t="9815" x="8824913" y="9586913"/>
          <p14:tracePt t="9819" x="8845550" y="9586913"/>
          <p14:tracePt t="9820" x="8845550" y="9607550"/>
          <p14:tracePt t="9822" x="8866188" y="9607550"/>
          <p14:tracePt t="9824" x="8886825" y="9607550"/>
          <p14:tracePt t="9826" x="8886825" y="9628188"/>
          <p14:tracePt t="9827" x="8907463" y="9628188"/>
          <p14:tracePt t="9831" x="8928100" y="9628188"/>
          <p14:tracePt t="9836" x="8969375" y="9669463"/>
          <p14:tracePt t="9837" x="8990013" y="9669463"/>
          <p14:tracePt t="9840" x="9010650" y="9690100"/>
          <p14:tracePt t="9843" x="9031288" y="9690100"/>
          <p14:tracePt t="9845" x="9051925" y="9690100"/>
          <p14:tracePt t="9846" x="9072563" y="9690100"/>
          <p14:tracePt t="9847" x="9072563" y="9710738"/>
          <p14:tracePt t="9849" x="9093200" y="9710738"/>
          <p14:tracePt t="9851" x="9113838" y="9710738"/>
          <p14:tracePt t="9852" x="9134475" y="9710738"/>
          <p14:tracePt t="9854" x="9134475" y="9731375"/>
          <p14:tracePt t="9855" x="9153525" y="9731375"/>
          <p14:tracePt t="9858" x="9174163" y="9752013"/>
          <p14:tracePt t="9861" x="9194800" y="9752013"/>
          <p14:tracePt t="9872" x="9297988" y="9772650"/>
          <p14:tracePt t="9873" x="9318625" y="9772650"/>
          <p14:tracePt t="9875" x="9339263" y="9772650"/>
          <p14:tracePt t="9878" x="9359900" y="9772650"/>
          <p14:tracePt t="9880" x="9380538" y="9772650"/>
          <p14:tracePt t="9881" x="9401175" y="9772650"/>
          <p14:tracePt t="9884" x="9421813" y="9772650"/>
          <p14:tracePt t="9886" x="9442450" y="9793288"/>
          <p14:tracePt t="9889" x="9463088" y="9793288"/>
          <p14:tracePt t="9889" x="9483725" y="9793288"/>
          <p14:tracePt t="9891" x="9504363" y="9793288"/>
          <p14:tracePt t="9893" x="9525000" y="9793288"/>
          <p14:tracePt t="9896" x="9545638" y="9793288"/>
          <p14:tracePt t="9897" x="9566275" y="9793288"/>
          <p14:tracePt t="9901" x="9586913" y="9793288"/>
          <p14:tracePt t="9901" x="9607550" y="9793288"/>
          <p14:tracePt t="9903" x="9628188" y="9793288"/>
          <p14:tracePt t="9904" x="9647238" y="9793288"/>
          <p14:tracePt t="9907" x="9667875" y="9793288"/>
          <p14:tracePt t="9910" x="9688513" y="9793288"/>
          <p14:tracePt t="9912" x="9709150" y="9793288"/>
          <p14:tracePt t="9914" x="9729788" y="9793288"/>
          <p14:tracePt t="9916" x="9750425" y="9793288"/>
          <p14:tracePt t="9917" x="9771063" y="9793288"/>
          <p14:tracePt t="9920" x="9791700" y="9793288"/>
          <p14:tracePt t="9922" x="9812338" y="9793288"/>
          <p14:tracePt t="9925" x="9832975" y="9793288"/>
          <p14:tracePt t="9927" x="9853613" y="9793288"/>
          <p14:tracePt t="9930" x="9894888" y="9793288"/>
          <p14:tracePt t="9932" x="9915525" y="9793288"/>
          <p14:tracePt t="9935" x="9936163" y="9793288"/>
          <p14:tracePt t="9937" x="9956800" y="9793288"/>
          <p14:tracePt t="9938" x="9977438" y="9793288"/>
          <p14:tracePt t="9940" x="9998075" y="9793288"/>
          <p14:tracePt t="9942" x="10039350" y="9793288"/>
          <p14:tracePt t="9945" x="10059988" y="9793288"/>
          <p14:tracePt t="9947" x="10080625" y="9793288"/>
          <p14:tracePt t="9949" x="10101263" y="9793288"/>
          <p14:tracePt t="9950" x="10121900" y="9793288"/>
          <p14:tracePt t="9952" x="10140950" y="9793288"/>
          <p14:tracePt t="9953" x="10140950" y="9772650"/>
          <p14:tracePt t="9954" x="10182225" y="9772650"/>
          <p14:tracePt t="9955" x="10202863" y="9772650"/>
          <p14:tracePt t="9957" x="10223500" y="9772650"/>
          <p14:tracePt t="9958" x="10244138" y="9772650"/>
          <p14:tracePt t="9961" x="10264775" y="9772650"/>
          <p14:tracePt t="9963" x="10285413" y="9772650"/>
          <p14:tracePt t="9964" x="10285413" y="9752013"/>
          <p14:tracePt t="9965" x="10306050" y="9752013"/>
          <p14:tracePt t="9967" x="10347325" y="9752013"/>
          <p14:tracePt t="9969" x="10367963" y="9752013"/>
          <p14:tracePt t="9970" x="10367963" y="9731375"/>
          <p14:tracePt t="9971" x="10388600" y="9731375"/>
          <p14:tracePt t="9972" x="10409238" y="9731375"/>
          <p14:tracePt t="9974" x="10429875" y="9731375"/>
          <p14:tracePt t="9976" x="10450513" y="9731375"/>
          <p14:tracePt t="9977" x="10450513" y="9710738"/>
          <p14:tracePt t="9980" x="10491788" y="9710738"/>
          <p14:tracePt t="9983" x="10512425" y="9690100"/>
          <p14:tracePt t="9985" x="10533063" y="9690100"/>
          <p14:tracePt t="9988" x="10553700" y="9690100"/>
          <p14:tracePt t="9989" x="10574338" y="9669463"/>
          <p14:tracePt t="9991" x="10574338" y="9648825"/>
          <p14:tracePt t="9992" x="10594975" y="9648825"/>
          <p14:tracePt t="9996" x="10615613" y="9648825"/>
          <p14:tracePt t="9997" x="10615613" y="9628188"/>
          <p14:tracePt t="10002" x="10634663" y="9607550"/>
          <p14:tracePt t="10009" x="10634663" y="9586913"/>
          <p14:tracePt t="10011" x="10634663" y="9566275"/>
          <p14:tracePt t="10017" x="10634663" y="9545638"/>
          <p14:tracePt t="10030" x="10615613" y="9545638"/>
          <p14:tracePt t="10034" x="10594975" y="9545638"/>
          <p14:tracePt t="10038" x="10574338" y="9545638"/>
          <p14:tracePt t="10039" x="10574338" y="9566275"/>
          <p14:tracePt t="10044" x="10553700" y="9586913"/>
          <p14:tracePt t="10374" x="10553700" y="9566275"/>
          <p14:tracePt t="10378" x="10574338" y="9566275"/>
          <p14:tracePt t="10379" x="10574338" y="9545638"/>
          <p14:tracePt t="10386" x="10574338" y="9525000"/>
          <p14:tracePt t="10402" x="10574338" y="9505950"/>
          <p14:tracePt t="10477" x="10594975" y="9505950"/>
          <p14:tracePt t="10491" x="10615613" y="9505950"/>
          <p14:tracePt t="10495" x="10615613" y="9525000"/>
          <p14:tracePt t="10499" x="10634663" y="9525000"/>
          <p14:tracePt t="10503" x="10634663" y="9545638"/>
          <p14:tracePt t="10505" x="10655300" y="9566275"/>
          <p14:tracePt t="10509" x="10675938" y="9566275"/>
          <p14:tracePt t="10515" x="10696575" y="9566275"/>
          <p14:tracePt t="10518" x="10696575" y="9586913"/>
          <p14:tracePt t="10522" x="10717213" y="9586913"/>
          <p14:tracePt t="10528" x="10737850" y="9586913"/>
          <p14:tracePt t="10531" x="10737850" y="9607550"/>
          <p14:tracePt t="10532" x="10758488" y="9607550"/>
          <p14:tracePt t="10540" x="10779125" y="9607550"/>
          <p14:tracePt t="10545" x="10779125" y="9628188"/>
          <p14:tracePt t="10546" x="10799763" y="9628188"/>
          <p14:tracePt t="10551" x="10799763" y="9648825"/>
          <p14:tracePt t="10552" x="10820400" y="9648825"/>
          <p14:tracePt t="10555" x="10841038" y="9648825"/>
          <p14:tracePt t="10561" x="10861675" y="9648825"/>
          <p14:tracePt t="10565" x="10861675" y="9669463"/>
          <p14:tracePt t="10566" x="10882313" y="9669463"/>
          <p14:tracePt t="10572" x="10902950" y="9669463"/>
          <p14:tracePt t="10575" x="10923588" y="9669463"/>
          <p14:tracePt t="10577" x="10923588" y="9690100"/>
          <p14:tracePt t="10583" x="10944225" y="9690100"/>
          <p14:tracePt t="10587" x="10964863" y="9690100"/>
          <p14:tracePt t="10591" x="10985500" y="9690100"/>
          <p14:tracePt t="10594" x="11006138" y="9690100"/>
          <p14:tracePt t="10599" x="11006138" y="9710738"/>
          <p14:tracePt t="10601" x="11026775" y="9710738"/>
          <p14:tracePt t="10606" x="11047413" y="9710738"/>
          <p14:tracePt t="10613" x="11068050" y="9710738"/>
          <p14:tracePt t="10615" x="11088688" y="9710738"/>
          <p14:tracePt t="10622" x="11109325" y="9731375"/>
          <p14:tracePt t="10627" x="11128375" y="9731375"/>
          <p14:tracePt t="10633" x="11128375" y="9752013"/>
          <p14:tracePt t="10634" x="11149013" y="9752013"/>
          <p14:tracePt t="10637" x="11169650" y="9752013"/>
          <p14:tracePt t="10646" x="11190288" y="9752013"/>
          <p14:tracePt t="10655" x="11210925" y="9752013"/>
          <p14:tracePt t="10674" x="11231563" y="9752013"/>
          <p14:tracePt t="10688" x="11252200" y="9752013"/>
          <p14:tracePt t="10695" x="11272838" y="9752013"/>
          <p14:tracePt t="10703" x="11293475" y="9752013"/>
          <p14:tracePt t="10710" x="11314113" y="9752013"/>
          <p14:tracePt t="10715" x="11334750" y="9752013"/>
          <p14:tracePt t="10718" x="11355388" y="9752013"/>
          <p14:tracePt t="10723" x="11376025" y="9752013"/>
          <p14:tracePt t="10727" x="11396663" y="9752013"/>
          <p14:tracePt t="10733" x="11417300" y="9752013"/>
          <p14:tracePt t="10736" x="11437938" y="9752013"/>
          <p14:tracePt t="10741" x="11458575" y="9752013"/>
          <p14:tracePt t="10751" x="11479213" y="9752013"/>
          <p14:tracePt t="10756" x="11499850" y="9752013"/>
          <p14:tracePt t="10763" x="11520488" y="9752013"/>
          <p14:tracePt t="10781" x="11541125" y="9752013"/>
          <p14:tracePt t="10797" x="11541125" y="9731375"/>
          <p14:tracePt t="10814" x="11561763" y="9731375"/>
          <p14:tracePt t="10836" x="11582400" y="9731375"/>
          <p14:tracePt t="10845" x="11603038" y="9731375"/>
          <p14:tracePt t="10861" x="11622088" y="9731375"/>
          <p14:tracePt t="10872" x="11642725" y="9731375"/>
          <p14:tracePt t="10878" x="11663363" y="9731375"/>
          <p14:tracePt t="10883" x="11684000" y="9731375"/>
          <p14:tracePt t="10889" x="11704638" y="9731375"/>
          <p14:tracePt t="10894" x="11725275" y="9731375"/>
          <p14:tracePt t="10901" x="11745913" y="9731375"/>
          <p14:tracePt t="10904" x="11766550" y="9731375"/>
          <p14:tracePt t="10914" x="11787188" y="9731375"/>
          <p14:tracePt t="10917" x="11807825" y="9731375"/>
          <p14:tracePt t="10924" x="11828463" y="9731375"/>
          <p14:tracePt t="10927" x="11849100" y="9731375"/>
          <p14:tracePt t="10935" x="11869738" y="9731375"/>
          <p14:tracePt t="10945" x="11890375" y="9731375"/>
          <p14:tracePt t="10949" x="11890375" y="9710738"/>
          <p14:tracePt t="10954" x="11911013" y="9710738"/>
          <p14:tracePt t="10962" x="11931650" y="9710738"/>
          <p14:tracePt t="10969" x="11952288" y="9710738"/>
          <p14:tracePt t="10975" x="11972925" y="9710738"/>
          <p14:tracePt t="10982" x="11993563" y="9710738"/>
          <p14:tracePt t="10989" x="12014200" y="9690100"/>
          <p14:tracePt t="10993" x="12034838" y="9690100"/>
          <p14:tracePt t="11007" x="12055475" y="9690100"/>
          <p14:tracePt t="11028" x="12076113" y="9690100"/>
          <p14:tracePt t="11048" x="12096750" y="9690100"/>
          <p14:tracePt t="11057" x="12115800" y="9690100"/>
          <p14:tracePt t="11060" x="12115800" y="9669463"/>
          <p14:tracePt t="11072" x="12136438" y="9669463"/>
          <p14:tracePt t="11087" x="12157075" y="9669463"/>
          <p14:tracePt t="11103" x="12177713" y="9669463"/>
          <p14:tracePt t="11115" x="12198350" y="9669463"/>
          <p14:tracePt t="11128" x="12218988" y="9648825"/>
          <p14:tracePt t="11138" x="12239625" y="9648825"/>
          <p14:tracePt t="11140" x="12239625" y="9628188"/>
          <p14:tracePt t="11147" x="12260263" y="9628188"/>
          <p14:tracePt t="11152" x="12280900" y="9628188"/>
          <p14:tracePt t="11160" x="12301538" y="9628188"/>
          <p14:tracePt t="11171" x="12322175" y="9628188"/>
          <p14:tracePt t="11186" x="12322175" y="9607550"/>
          <p14:tracePt t="11276" x="12301538" y="9607550"/>
          <p14:tracePt t="11282" x="12280900" y="9607550"/>
          <p14:tracePt t="11285" x="12260263" y="9607550"/>
          <p14:tracePt t="11289" x="12239625" y="9628188"/>
          <p14:tracePt t="11293" x="12218988" y="9628188"/>
          <p14:tracePt t="11297" x="12198350" y="9648825"/>
          <p14:tracePt t="11299" x="12177713" y="9648825"/>
          <p14:tracePt t="11302" x="12157075" y="9648825"/>
          <p14:tracePt t="11305" x="12136438" y="9648825"/>
          <p14:tracePt t="11307" x="12115800" y="9648825"/>
          <p14:tracePt t="11308" x="12096750" y="9648825"/>
          <p14:tracePt t="11310" x="12076113" y="9648825"/>
          <p14:tracePt t="11312" x="12055475" y="9648825"/>
          <p14:tracePt t="11315" x="12034838" y="9648825"/>
          <p14:tracePt t="11316" x="12014200" y="9648825"/>
          <p14:tracePt t="11318" x="11993563" y="9648825"/>
          <p14:tracePt t="11320" x="11972925" y="9648825"/>
          <p14:tracePt t="11322" x="11952288" y="9648825"/>
          <p14:tracePt t="11323" x="11931650" y="9648825"/>
          <p14:tracePt t="11326" x="11911013" y="9648825"/>
          <p14:tracePt t="11328" x="11890375" y="9648825"/>
          <p14:tracePt t="11330" x="11869738" y="9648825"/>
          <p14:tracePt t="11332" x="11849100" y="9648825"/>
          <p14:tracePt t="11333" x="11828463" y="9648825"/>
          <p14:tracePt t="11335" x="11807825" y="9648825"/>
          <p14:tracePt t="11337" x="11787188" y="9648825"/>
          <p14:tracePt t="11340" x="11766550" y="9648825"/>
          <p14:tracePt t="11341" x="11745913" y="9648825"/>
          <p14:tracePt t="11343" x="11725275" y="9648825"/>
          <p14:tracePt t="11346" x="11704638" y="9648825"/>
          <p14:tracePt t="11348" x="11684000" y="9648825"/>
          <p14:tracePt t="11349" x="11663363" y="9648825"/>
          <p14:tracePt t="11351" x="11642725" y="9648825"/>
          <p14:tracePt t="11353" x="11603038" y="9648825"/>
          <p14:tracePt t="11356" x="11582400" y="9648825"/>
          <p14:tracePt t="11358" x="11561763" y="9648825"/>
          <p14:tracePt t="11359" x="11541125" y="9648825"/>
          <p14:tracePt t="11361" x="11520488" y="9648825"/>
          <p14:tracePt t="11363" x="11499850" y="9648825"/>
          <p14:tracePt t="11365" x="11479213" y="9648825"/>
          <p14:tracePt t="11366" x="11458575" y="9648825"/>
          <p14:tracePt t="11368" x="11437938" y="9648825"/>
          <p14:tracePt t="11369" x="11437938" y="9628188"/>
          <p14:tracePt t="11370" x="11417300" y="9628188"/>
          <p14:tracePt t="11372" x="11396663" y="9628188"/>
          <p14:tracePt t="11373" x="11376025" y="9628188"/>
          <p14:tracePt t="11375" x="11355388" y="9628188"/>
          <p14:tracePt t="11377" x="11334750" y="9628188"/>
          <p14:tracePt t="11379" x="11314113" y="9628188"/>
          <p14:tracePt t="11380" x="11293475" y="9628188"/>
          <p14:tracePt t="11381" x="11293475" y="9607550"/>
          <p14:tracePt t="11383" x="11272838" y="9607550"/>
          <p14:tracePt t="11385" x="11252200" y="9607550"/>
          <p14:tracePt t="11387" x="11231563" y="9607550"/>
          <p14:tracePt t="11388" x="11210925" y="9607550"/>
          <p14:tracePt t="11389" x="11190288" y="9607550"/>
          <p14:tracePt t="11391" x="11169650" y="9607550"/>
          <p14:tracePt t="11393" x="11149013" y="9586913"/>
          <p14:tracePt t="11394" x="11128375" y="9586913"/>
          <p14:tracePt t="11396" x="11109325" y="9586913"/>
          <p14:tracePt t="11398" x="11088688" y="9566275"/>
          <p14:tracePt t="11400" x="11068050" y="9566275"/>
          <p14:tracePt t="11401" x="11047413" y="9566275"/>
          <p14:tracePt t="11403" x="11026775" y="9566275"/>
          <p14:tracePt t="11405" x="11006138" y="9566275"/>
          <p14:tracePt t="11407" x="10985500" y="9566275"/>
          <p14:tracePt t="11408" x="10964863" y="9566275"/>
          <p14:tracePt t="11409" x="10964863" y="9545638"/>
          <p14:tracePt t="11410" x="10944225" y="9545638"/>
          <p14:tracePt t="11412" x="10902950" y="9545638"/>
          <p14:tracePt t="11414" x="10882313" y="9545638"/>
          <p14:tracePt t="11416" x="10861675" y="9545638"/>
          <p14:tracePt t="11421" x="10799763" y="9525000"/>
          <p14:tracePt t="11422" x="10779125" y="9525000"/>
          <p14:tracePt t="11424" x="10737850" y="9525000"/>
          <p14:tracePt t="11425" x="10717213" y="9505950"/>
          <p14:tracePt t="11426" x="10696575" y="9505950"/>
          <p14:tracePt t="11428" x="10675938" y="9505950"/>
          <p14:tracePt t="11429" x="10655300" y="9505950"/>
          <p14:tracePt t="11431" x="10634663" y="9505950"/>
          <p14:tracePt t="11432" x="10615613" y="9505950"/>
          <p14:tracePt t="11433" x="10594975" y="9485313"/>
          <p14:tracePt t="11435" x="10574338" y="9485313"/>
          <p14:tracePt t="11436" x="10553700" y="9485313"/>
          <p14:tracePt t="11437" x="10533063" y="9485313"/>
          <p14:tracePt t="11438" x="10512425" y="9485313"/>
          <p14:tracePt t="11439" x="10491788" y="9485313"/>
          <p14:tracePt t="11440" x="10471150" y="9485313"/>
          <p14:tracePt t="11442" x="10450513" y="9485313"/>
          <p14:tracePt t="11443" x="10429875" y="9485313"/>
          <p14:tracePt t="11444" x="10409238" y="9464675"/>
          <p14:tracePt t="11445" x="10388600" y="9464675"/>
          <p14:tracePt t="11446" x="10367963" y="9464675"/>
          <p14:tracePt t="11448" x="10347325" y="9464675"/>
          <p14:tracePt t="11449" x="10326688" y="9464675"/>
          <p14:tracePt t="11450" x="10306050" y="9464675"/>
          <p14:tracePt t="11451" x="10285413" y="9464675"/>
          <p14:tracePt t="11452" x="10264775" y="9444038"/>
          <p14:tracePt t="11453" x="10244138" y="9444038"/>
          <p14:tracePt t="11454" x="10223500" y="9444038"/>
          <p14:tracePt t="11456" x="10182225" y="9423400"/>
          <p14:tracePt t="11457" x="10161588" y="9423400"/>
          <p14:tracePt t="11459" x="10121900" y="9423400"/>
          <p14:tracePt t="11461" x="10101263" y="9423400"/>
          <p14:tracePt t="11462" x="10059988" y="9423400"/>
          <p14:tracePt t="11463" x="10039350" y="9402763"/>
          <p14:tracePt t="11464" x="10018713" y="9402763"/>
          <p14:tracePt t="11465" x="9998075" y="9402763"/>
          <p14:tracePt t="11466" x="9998075" y="9382125"/>
          <p14:tracePt t="11467" x="9977438" y="9382125"/>
          <p14:tracePt t="11468" x="9956800" y="9382125"/>
          <p14:tracePt t="11469" x="9915525" y="9382125"/>
          <p14:tracePt t="11470" x="9894888" y="9382125"/>
          <p14:tracePt t="11472" x="9853613" y="9361488"/>
          <p14:tracePt t="11473" x="9832975" y="9361488"/>
          <p14:tracePt t="11474" x="9812338" y="9361488"/>
          <p14:tracePt t="11475" x="9791700" y="9361488"/>
          <p14:tracePt t="11476" x="9771063" y="9361488"/>
          <p14:tracePt t="11477" x="9750425" y="9361488"/>
          <p14:tracePt t="11478" x="9729788" y="9361488"/>
          <p14:tracePt t="11479" x="9709150" y="9340850"/>
          <p14:tracePt t="11480" x="9688513" y="9340850"/>
          <p14:tracePt t="11481" x="9667875" y="9320213"/>
          <p14:tracePt t="11482" x="9647238" y="9320213"/>
          <p14:tracePt t="11483" x="9628188" y="9320213"/>
          <p14:tracePt t="11484" x="9607550" y="9320213"/>
          <p14:tracePt t="11485" x="9586913" y="9320213"/>
          <p14:tracePt t="11486" x="9566275" y="9320213"/>
          <p14:tracePt t="11487" x="9545638" y="9299575"/>
          <p14:tracePt t="11488" x="9525000" y="9299575"/>
          <p14:tracePt t="11489" x="9483725" y="9278938"/>
          <p14:tracePt t="11491" x="9442450" y="9278938"/>
          <p14:tracePt t="11493" x="9421813" y="9278938"/>
          <p14:tracePt t="11494" x="9401175" y="9278938"/>
          <p14:tracePt t="11495" x="9380538" y="9258300"/>
          <p14:tracePt t="11496" x="9339263" y="9258300"/>
          <p14:tracePt t="11498" x="9318625" y="9258300"/>
          <p14:tracePt t="11499" x="9277350" y="9258300"/>
          <p14:tracePt t="11500" x="9256713" y="9237663"/>
          <p14:tracePt t="11501" x="9236075" y="9237663"/>
          <p14:tracePt t="11502" x="9215438" y="9237663"/>
          <p14:tracePt t="11503" x="9215438" y="9217025"/>
          <p14:tracePt t="11504" x="9174163" y="9217025"/>
          <p14:tracePt t="11506" x="9153525" y="9217025"/>
          <p14:tracePt t="11507" x="9113838" y="9196388"/>
          <p14:tracePt t="11509" x="9093200" y="9196388"/>
          <p14:tracePt t="11510" x="9072563" y="9175750"/>
          <p14:tracePt t="11513" x="9010650" y="9175750"/>
          <p14:tracePt t="11514" x="8969375" y="9175750"/>
          <p14:tracePt t="11515" x="8969375" y="9155113"/>
          <p14:tracePt t="11516" x="8948738" y="9155113"/>
          <p14:tracePt t="11517" x="8928100" y="9155113"/>
          <p14:tracePt t="11518" x="8907463" y="9155113"/>
          <p14:tracePt t="11519" x="8886825" y="9155113"/>
          <p14:tracePt t="11520" x="8866188" y="9134475"/>
          <p14:tracePt t="11521" x="8845550" y="9134475"/>
          <p14:tracePt t="11522" x="8824913" y="9113838"/>
          <p14:tracePt t="11525" x="8783638" y="9113838"/>
          <p14:tracePt t="11525" x="8763000" y="9113838"/>
          <p14:tracePt t="11526" x="8742363" y="9113838"/>
          <p14:tracePt t="11527" x="8721725" y="9113838"/>
          <p14:tracePt t="11528" x="8721725" y="9093200"/>
          <p14:tracePt t="11529" x="8680450" y="9093200"/>
          <p14:tracePt t="11531" x="8659813" y="9072563"/>
          <p14:tracePt t="11532" x="8640763" y="9072563"/>
          <p14:tracePt t="11533" x="8620125" y="9072563"/>
          <p14:tracePt t="11534" x="8599488" y="9072563"/>
          <p14:tracePt t="11535" x="8578850" y="9072563"/>
          <p14:tracePt t="11536" x="8558213" y="9051925"/>
          <p14:tracePt t="11537" x="8537575" y="9051925"/>
          <p14:tracePt t="11538" x="8516938" y="9051925"/>
          <p14:tracePt t="11539" x="8496300" y="9051925"/>
          <p14:tracePt t="11540" x="8475663" y="9031288"/>
          <p14:tracePt t="11541" x="8455025" y="9031288"/>
          <p14:tracePt t="11542" x="8434388" y="9031288"/>
          <p14:tracePt t="11544" x="8393113" y="9031288"/>
          <p14:tracePt t="11545" x="8393113" y="9010650"/>
          <p14:tracePt t="11546" x="8372475" y="9010650"/>
          <p14:tracePt t="11547" x="8351838" y="9010650"/>
          <p14:tracePt t="11548" x="8331200" y="9010650"/>
          <p14:tracePt t="11549" x="8310563" y="9010650"/>
          <p14:tracePt t="11550" x="8289925" y="9010650"/>
          <p14:tracePt t="11551" x="8269288" y="8991600"/>
          <p14:tracePt t="11552" x="8248650" y="8991600"/>
          <p14:tracePt t="11554" x="8207375" y="8970963"/>
          <p14:tracePt t="11556" x="8186738" y="8970963"/>
          <p14:tracePt t="11557" x="8166100" y="8970963"/>
          <p14:tracePt t="11558" x="8147050" y="8970963"/>
          <p14:tracePt t="11559" x="8147050" y="8950325"/>
          <p14:tracePt t="11560" x="8126413" y="8950325"/>
          <p14:tracePt t="11561" x="8085138" y="8950325"/>
          <p14:tracePt t="11563" x="8064500" y="8950325"/>
          <p14:tracePt t="11564" x="8043863" y="8950325"/>
          <p14:tracePt t="11566" x="8023225" y="8950325"/>
          <p14:tracePt t="11566" x="8023225" y="8929688"/>
          <p14:tracePt t="11567" x="8002588" y="8929688"/>
          <p14:tracePt t="11568" x="7981950" y="8909050"/>
          <p14:tracePt t="11570" x="7961313" y="8909050"/>
          <p14:tracePt t="11571" x="7940675" y="8909050"/>
          <p14:tracePt t="11572" x="7920038" y="8909050"/>
          <p14:tracePt t="11574" x="7878763" y="8888413"/>
          <p14:tracePt t="11575" x="7858125" y="8888413"/>
          <p14:tracePt t="11576" x="7837488" y="8888413"/>
          <p14:tracePt t="11578" x="7816850" y="8888413"/>
          <p14:tracePt t="11580" x="7796213" y="8867775"/>
          <p14:tracePt t="11581" x="7775575" y="8867775"/>
          <p14:tracePt t="11582" x="7754938" y="8867775"/>
          <p14:tracePt t="11584" x="7734300" y="8847138"/>
          <p14:tracePt t="11585" x="7713663" y="8847138"/>
          <p14:tracePt t="11586" x="7693025" y="8847138"/>
          <p14:tracePt t="11587" x="7672388" y="8826500"/>
          <p14:tracePt t="11588" x="7653338" y="8826500"/>
          <p14:tracePt t="11589" x="7632700" y="8826500"/>
          <p14:tracePt t="11594" x="7570788" y="8805863"/>
          <p14:tracePt t="11595" x="7550150" y="8785225"/>
          <p14:tracePt t="11596" x="7529513" y="8785225"/>
          <p14:tracePt t="11597" x="7529513" y="8764588"/>
          <p14:tracePt t="11598" x="7488238" y="8764588"/>
          <p14:tracePt t="11600" x="7446963" y="8764588"/>
          <p14:tracePt t="11602" x="7426325" y="8743950"/>
          <p14:tracePt t="11604" x="7405688" y="8743950"/>
          <p14:tracePt t="11605" x="7385050" y="8723313"/>
          <p14:tracePt t="11606" x="7364413" y="8723313"/>
          <p14:tracePt t="11608" x="7343775" y="8702675"/>
          <p14:tracePt t="11609" x="7323138" y="8702675"/>
          <p14:tracePt t="11610" x="7302500" y="8702675"/>
          <p14:tracePt t="11611" x="7281863" y="8702675"/>
          <p14:tracePt t="11612" x="7281863" y="8682038"/>
          <p14:tracePt t="11613" x="7261225" y="8682038"/>
          <p14:tracePt t="11614" x="7240588" y="8682038"/>
          <p14:tracePt t="11616" x="7219950" y="8682038"/>
          <p14:tracePt t="11617" x="7199313" y="8661400"/>
          <p14:tracePt t="11618" x="7178675" y="8640763"/>
          <p14:tracePt t="11620" x="7159625" y="8640763"/>
          <p14:tracePt t="11622" x="7138988" y="8640763"/>
          <p14:tracePt t="11623" x="7118350" y="8620125"/>
          <p14:tracePt t="11624" x="7097713" y="8620125"/>
          <p14:tracePt t="11625" x="7077075" y="8620125"/>
          <p14:tracePt t="11627" x="7056438" y="8620125"/>
          <p14:tracePt t="11628" x="7035800" y="8599488"/>
          <p14:tracePt t="11630" x="7015163" y="8599488"/>
          <p14:tracePt t="11632" x="6994525" y="8599488"/>
          <p14:tracePt t="11633" x="6994525" y="8578850"/>
          <p14:tracePt t="11634" x="6973888" y="8578850"/>
          <p14:tracePt t="11635" x="6953250" y="8578850"/>
          <p14:tracePt t="11637" x="6932613" y="8558213"/>
          <p14:tracePt t="11639" x="6911975" y="8558213"/>
          <p14:tracePt t="11641" x="6891338" y="8558213"/>
          <p14:tracePt t="11642" x="6870700" y="8537575"/>
          <p14:tracePt t="11645" x="6850063" y="8537575"/>
          <p14:tracePt t="11648" x="6829425" y="8537575"/>
          <p14:tracePt t="11650" x="6808788" y="8516938"/>
          <p14:tracePt t="11652" x="6788150" y="8516938"/>
          <p14:tracePt t="11655" x="6767513" y="8516938"/>
          <p14:tracePt t="11659" x="6746875" y="8516938"/>
          <p14:tracePt t="11660" x="6746875" y="8496300"/>
          <p14:tracePt t="11661" x="6726238" y="8496300"/>
          <p14:tracePt t="11664" x="6705600" y="8496300"/>
          <p14:tracePt t="11668" x="6705600" y="8477250"/>
          <p14:tracePt t="11674" x="6684963" y="8477250"/>
          <p14:tracePt t="11684" x="6665913" y="8477250"/>
          <p14:tracePt t="11705" x="6665913" y="8456613"/>
          <p14:tracePt t="11714" x="6645275" y="8456613"/>
          <p14:tracePt t="11728" x="6624638" y="8456613"/>
          <p14:tracePt t="11731" x="6624638" y="8435975"/>
          <p14:tracePt t="11735" x="6604000" y="8435975"/>
          <p14:tracePt t="11748" x="6583363" y="8435975"/>
          <p14:tracePt t="11749" x="6583363" y="8415338"/>
          <p14:tracePt t="11759" x="6583363" y="8394700"/>
          <p14:tracePt t="11761" x="6562725" y="8394700"/>
          <p14:tracePt t="11770" x="6542088" y="8394700"/>
          <p14:tracePt t="11772" x="6542088" y="8374063"/>
          <p14:tracePt t="11774" x="6521450" y="8374063"/>
          <p14:tracePt t="11779" x="6521450" y="8353425"/>
          <p14:tracePt t="11781" x="6500813" y="8353425"/>
          <p14:tracePt t="11785" x="6500813" y="8332788"/>
          <p14:tracePt t="11788" x="6480175" y="8312150"/>
          <p14:tracePt t="11792" x="6480175" y="8291513"/>
          <p14:tracePt t="11794" x="6459538" y="8291513"/>
          <p14:tracePt t="11797" x="6438900" y="8270875"/>
          <p14:tracePt t="11801" x="6438900" y="8250238"/>
          <p14:tracePt t="11802" x="6418263" y="8250238"/>
          <p14:tracePt t="11805" x="6418263" y="8229600"/>
          <p14:tracePt t="11806" x="6418263" y="8208963"/>
          <p14:tracePt t="11807" x="6397625" y="8208963"/>
          <p14:tracePt t="11809" x="6397625" y="8188325"/>
          <p14:tracePt t="11813" x="6376988" y="8167688"/>
          <p14:tracePt t="11814" x="6356350" y="8167688"/>
          <p14:tracePt t="11816" x="6356350" y="8147050"/>
          <p14:tracePt t="11818" x="6356350" y="8126413"/>
          <p14:tracePt t="11819" x="6335713" y="8126413"/>
          <p14:tracePt t="11823" x="6315075" y="8126413"/>
          <p14:tracePt t="11824" x="6315075" y="8105775"/>
          <p14:tracePt t="11828" x="6294438" y="8105775"/>
          <p14:tracePt t="11829" x="6273800" y="8085138"/>
          <p14:tracePt t="11833" x="6253163" y="8085138"/>
          <p14:tracePt t="11837" x="6232525" y="8085138"/>
          <p14:tracePt t="11840" x="6211888" y="8085138"/>
          <p14:tracePt t="11843" x="6191250" y="8085138"/>
          <p14:tracePt t="11848" x="6172200" y="8085138"/>
          <p14:tracePt t="11853" x="6151563" y="8085138"/>
          <p14:tracePt t="11862" x="6130925" y="8085138"/>
          <p14:tracePt t="11863" x="6110288" y="8085138"/>
          <p14:tracePt t="11873" x="6089650" y="8085138"/>
          <p14:tracePt t="12149" x="6089650" y="8064500"/>
          <p14:tracePt t="12155" x="6089650" y="8043863"/>
          <p14:tracePt t="12162" x="6089650" y="8023225"/>
          <p14:tracePt t="12173" x="6089650" y="8002588"/>
          <p14:tracePt t="12319" x="6089650" y="7981950"/>
          <p14:tracePt t="12336" x="6089650" y="7962900"/>
          <p14:tracePt t="12486" x="6089650" y="7942263"/>
          <p14:tracePt t="12499" x="6089650" y="7921625"/>
          <p14:tracePt t="12507" x="6089650" y="7900988"/>
          <p14:tracePt t="12512" x="6089650" y="7880350"/>
          <p14:tracePt t="12519" x="6089650" y="7859713"/>
          <p14:tracePt t="12527" x="6069013" y="7839075"/>
          <p14:tracePt t="12532" x="6069013" y="7818438"/>
          <p14:tracePt t="12535" x="6069013" y="7797800"/>
          <p14:tracePt t="12541" x="6069013" y="7777163"/>
          <p14:tracePt t="12546" x="6048375" y="7756525"/>
          <p14:tracePt t="12550" x="6048375" y="7735888"/>
          <p14:tracePt t="12552" x="6048375" y="7715250"/>
          <p14:tracePt t="12554" x="6027738" y="7715250"/>
          <p14:tracePt t="12556" x="6027738" y="7694613"/>
          <p14:tracePt t="12559" x="6027738" y="7673975"/>
          <p14:tracePt t="12563" x="6027738" y="7653338"/>
          <p14:tracePt t="12565" x="6027738" y="7632700"/>
          <p14:tracePt t="12568" x="6027738" y="7612063"/>
          <p14:tracePt t="12569" x="6007100" y="7612063"/>
          <p14:tracePt t="12572" x="6007100" y="7591425"/>
          <p14:tracePt t="12575" x="6007100" y="7570788"/>
          <p14:tracePt t="12577" x="6007100" y="7550150"/>
          <p14:tracePt t="12580" x="6007100" y="7529513"/>
          <p14:tracePt t="12581" x="5986463" y="7529513"/>
          <p14:tracePt t="12582" x="5986463" y="7508875"/>
          <p14:tracePt t="12585" x="5986463" y="7488238"/>
          <p14:tracePt t="12587" x="5986463" y="7467600"/>
          <p14:tracePt t="12588" x="5986463" y="7448550"/>
          <p14:tracePt t="12592" x="5986463" y="7427913"/>
          <p14:tracePt t="12593" x="5965825" y="7407275"/>
          <p14:tracePt t="12596" x="5965825" y="7386638"/>
          <p14:tracePt t="12597" x="5965825" y="7366000"/>
          <p14:tracePt t="12600" x="5965825" y="7345363"/>
          <p14:tracePt t="12603" x="5965825" y="7324725"/>
          <p14:tracePt t="12607" x="5965825" y="7283450"/>
          <p14:tracePt t="12610" x="5965825" y="7262813"/>
          <p14:tracePt t="12613" x="5965825" y="7242175"/>
          <p14:tracePt t="12616" x="5965825" y="7221538"/>
          <p14:tracePt t="12618" x="5965825" y="7200900"/>
          <p14:tracePt t="12621" x="5965825" y="7180263"/>
          <p14:tracePt t="12625" x="5965825" y="7159625"/>
          <p14:tracePt t="12627" x="5965825" y="7138988"/>
          <p14:tracePt t="12629" x="5965825" y="7118350"/>
          <p14:tracePt t="12631" x="5965825" y="7097713"/>
          <p14:tracePt t="12633" x="5965825" y="7077075"/>
          <p14:tracePt t="12636" x="5965825" y="7056438"/>
          <p14:tracePt t="12637" x="5965825" y="7035800"/>
          <p14:tracePt t="12639" x="5965825" y="7015163"/>
          <p14:tracePt t="12642" x="5965825" y="6994525"/>
          <p14:tracePt t="12644" x="5986463" y="6973888"/>
          <p14:tracePt t="12646" x="5986463" y="6953250"/>
          <p14:tracePt t="12649" x="6007100" y="6934200"/>
          <p14:tracePt t="12651" x="6007100" y="6913563"/>
          <p14:tracePt t="12653" x="6027738" y="6892925"/>
          <p14:tracePt t="12655" x="6048375" y="6872288"/>
          <p14:tracePt t="12656" x="6048375" y="6851650"/>
          <p14:tracePt t="12658" x="6069013" y="6831013"/>
          <p14:tracePt t="12660" x="6069013" y="6810375"/>
          <p14:tracePt t="12661" x="6089650" y="6810375"/>
          <p14:tracePt t="12662" x="6089650" y="6789738"/>
          <p14:tracePt t="12664" x="6110288" y="6769100"/>
          <p14:tracePt t="12665" x="6130925" y="6769100"/>
          <p14:tracePt t="12666" x="6130925" y="6748463"/>
          <p14:tracePt t="12668" x="6151563" y="6748463"/>
          <p14:tracePt t="12669" x="6151563" y="6727825"/>
          <p14:tracePt t="12670" x="6172200" y="6727825"/>
          <p14:tracePt t="12671" x="6172200" y="6707188"/>
          <p14:tracePt t="12672" x="6191250" y="6686550"/>
          <p14:tracePt t="12674" x="6211888" y="6665913"/>
          <p14:tracePt t="12676" x="6232525" y="6665913"/>
          <p14:tracePt t="12677" x="6232525" y="6645275"/>
          <p14:tracePt t="12679" x="6253163" y="6624638"/>
          <p14:tracePt t="12680" x="6253163" y="6604000"/>
          <p14:tracePt t="12681" x="6273800" y="6604000"/>
          <p14:tracePt t="12682" x="6294438" y="6583363"/>
          <p14:tracePt t="12684" x="6315075" y="6562725"/>
          <p14:tracePt t="12686" x="6335713" y="6562725"/>
          <p14:tracePt t="12687" x="6335713" y="6542088"/>
          <p14:tracePt t="12688" x="6356350" y="6521450"/>
          <p14:tracePt t="12689" x="6376988" y="6521450"/>
          <p14:tracePt t="12690" x="6376988" y="6500813"/>
          <p14:tracePt t="12692" x="6397625" y="6500813"/>
          <p14:tracePt t="12693" x="6397625" y="6480175"/>
          <p14:tracePt t="12694" x="6418263" y="6480175"/>
          <p14:tracePt t="12695" x="6418263" y="6459538"/>
          <p14:tracePt t="12696" x="6438900" y="6438900"/>
          <p14:tracePt t="12697" x="6459538" y="6438900"/>
          <p14:tracePt t="12700" x="6480175" y="6399213"/>
          <p14:tracePt t="12701" x="6500813" y="6399213"/>
          <p14:tracePt t="12702" x="6500813" y="6378575"/>
          <p14:tracePt t="12703" x="6521450" y="6357938"/>
          <p14:tracePt t="12704" x="6542088" y="6357938"/>
          <p14:tracePt t="12706" x="6562725" y="6337300"/>
          <p14:tracePt t="12708" x="6583363" y="6316663"/>
          <p14:tracePt t="12710" x="6604000" y="6296025"/>
          <p14:tracePt t="12711" x="6624638" y="6275388"/>
          <p14:tracePt t="12712" x="6645275" y="6275388"/>
          <p14:tracePt t="12713" x="6645275" y="6254750"/>
          <p14:tracePt t="12714" x="6665913" y="6254750"/>
          <p14:tracePt t="12715" x="6665913" y="6234113"/>
          <p14:tracePt t="12716" x="6684963" y="6234113"/>
          <p14:tracePt t="12717" x="6705600" y="6234113"/>
          <p14:tracePt t="12718" x="6705600" y="6213475"/>
          <p14:tracePt t="12719" x="6726238" y="6192838"/>
          <p14:tracePt t="12721" x="6746875" y="6172200"/>
          <p14:tracePt t="12723" x="6767513" y="6151563"/>
          <p14:tracePt t="12724" x="6788150" y="6151563"/>
          <p14:tracePt t="12725" x="6808788" y="6151563"/>
          <p14:tracePt t="12726" x="6808788" y="6130925"/>
          <p14:tracePt t="12727" x="6829425" y="6110288"/>
          <p14:tracePt t="12728" x="6850063" y="6110288"/>
          <p14:tracePt t="12730" x="6870700" y="6089650"/>
          <p14:tracePt t="12731" x="6891338" y="6089650"/>
          <p14:tracePt t="12732" x="6891338" y="6069013"/>
          <p14:tracePt t="12733" x="6911975" y="6069013"/>
          <p14:tracePt t="12734" x="6932613" y="6069013"/>
          <p14:tracePt t="12736" x="6953250" y="6048375"/>
          <p14:tracePt t="12737" x="6973888" y="6048375"/>
          <p14:tracePt t="12738" x="6994525" y="6027738"/>
          <p14:tracePt t="12740" x="7015163" y="6027738"/>
          <p14:tracePt t="12742" x="7035800" y="6007100"/>
          <p14:tracePt t="12744" x="7056438" y="6007100"/>
          <p14:tracePt t="12745" x="7077075" y="5986463"/>
          <p14:tracePt t="12747" x="7097713" y="5986463"/>
          <p14:tracePt t="12749" x="7118350" y="5965825"/>
          <p14:tracePt t="12750" x="7138988" y="5965825"/>
          <p14:tracePt t="12751" x="7159625" y="5945188"/>
          <p14:tracePt t="12753" x="7178675" y="5945188"/>
          <p14:tracePt t="12755" x="7199313" y="5945188"/>
          <p14:tracePt t="12756" x="7199313" y="5924550"/>
          <p14:tracePt t="12757" x="7219950" y="5924550"/>
          <p14:tracePt t="12758" x="7240588" y="5924550"/>
          <p14:tracePt t="12760" x="7261225" y="5924550"/>
          <p14:tracePt t="12762" x="7281863" y="5905500"/>
          <p14:tracePt t="12763" x="7302500" y="5905500"/>
          <p14:tracePt t="12765" x="7323138" y="5905500"/>
          <p14:tracePt t="12766" x="7323138" y="5884863"/>
          <p14:tracePt t="12767" x="7343775" y="5884863"/>
          <p14:tracePt t="12769" x="7364413" y="5884863"/>
          <p14:tracePt t="12770" x="7385050" y="5884863"/>
          <p14:tracePt t="12773" x="7405688" y="5884863"/>
          <p14:tracePt t="12775" x="7426325" y="5864225"/>
          <p14:tracePt t="12780" x="7467600" y="5864225"/>
          <p14:tracePt t="12783" x="7488238" y="5864225"/>
          <p14:tracePt t="12791" x="7508875" y="5864225"/>
          <p14:tracePt t="12830" x="7488238" y="5864225"/>
          <p14:tracePt t="12833" x="7467600" y="5864225"/>
          <p14:tracePt t="12834" x="7446963" y="5864225"/>
          <p14:tracePt t="12837" x="7426325" y="5864225"/>
          <p14:tracePt t="12839" x="7405688" y="5864225"/>
          <p14:tracePt t="12841" x="7385050" y="5864225"/>
          <p14:tracePt t="12842" x="7364413" y="5864225"/>
          <p14:tracePt t="12844" x="7343775" y="5864225"/>
          <p14:tracePt t="12846" x="7323138" y="5864225"/>
          <p14:tracePt t="12849" x="7302500" y="5864225"/>
          <p14:tracePt t="12849" x="7281863" y="5864225"/>
          <p14:tracePt t="12850" x="7261225" y="5864225"/>
          <p14:tracePt t="12851" x="7219950" y="5864225"/>
          <p14:tracePt t="12853" x="7178675" y="5864225"/>
          <p14:tracePt t="12861" x="7015163" y="5864225"/>
          <p14:tracePt t="12862" x="6994525" y="5864225"/>
          <p14:tracePt t="12863" x="6953250" y="5864225"/>
          <p14:tracePt t="12865" x="6911975" y="5864225"/>
          <p14:tracePt t="12867" x="6891338" y="5864225"/>
          <p14:tracePt t="12868" x="6850063" y="5864225"/>
          <p14:tracePt t="12869" x="6829425" y="5864225"/>
          <p14:tracePt t="12871" x="6808788" y="5864225"/>
          <p14:tracePt t="12872" x="6788150" y="5864225"/>
          <p14:tracePt t="12873" x="6746875" y="5864225"/>
          <p14:tracePt t="12874" x="6726238" y="5864225"/>
          <p14:tracePt t="12876" x="6705600" y="5864225"/>
          <p14:tracePt t="12877" x="6684963" y="5864225"/>
          <p14:tracePt t="12878" x="6665913" y="5864225"/>
          <p14:tracePt t="12880" x="6645275" y="5864225"/>
          <p14:tracePt t="12882" x="6624638" y="5864225"/>
          <p14:tracePt t="12883" x="6604000" y="5864225"/>
          <p14:tracePt t="12885" x="6583363" y="5864225"/>
          <p14:tracePt t="12887" x="6562725" y="5843588"/>
          <p14:tracePt t="12890" x="6542088" y="5843588"/>
          <p14:tracePt t="12892" x="6521450" y="5843588"/>
          <p14:tracePt t="12924" x="6521450" y="5822950"/>
          <p14:tracePt t="12925" x="6542088" y="5822950"/>
          <p14:tracePt t="12929" x="6562725" y="5802313"/>
          <p14:tracePt t="12932" x="6583363" y="5802313"/>
          <p14:tracePt t="12934" x="6604000" y="5781675"/>
          <p14:tracePt t="12935" x="6624638" y="5781675"/>
          <p14:tracePt t="12937" x="6645275" y="5781675"/>
          <p14:tracePt t="12940" x="6665913" y="5761038"/>
          <p14:tracePt t="12942" x="6705600" y="5761038"/>
          <p14:tracePt t="12944" x="6726238" y="5761038"/>
          <p14:tracePt t="12945" x="6726238" y="5740400"/>
          <p14:tracePt t="12946" x="6767513" y="5740400"/>
          <p14:tracePt t="12947" x="6788150" y="5719763"/>
          <p14:tracePt t="12949" x="6808788" y="5719763"/>
          <p14:tracePt t="12950" x="6829425" y="5719763"/>
          <p14:tracePt t="12954" x="6870700" y="5699125"/>
          <p14:tracePt t="12954" x="6891338" y="5699125"/>
          <p14:tracePt t="12955" x="6911975" y="5699125"/>
          <p14:tracePt t="12956" x="6932613" y="5678488"/>
          <p14:tracePt t="12957" x="6953250" y="5678488"/>
          <p14:tracePt t="12958" x="6973888" y="5678488"/>
          <p14:tracePt t="12959" x="6994525" y="5657850"/>
          <p14:tracePt t="12960" x="7015163" y="5657850"/>
          <p14:tracePt t="12961" x="7035800" y="5657850"/>
          <p14:tracePt t="12962" x="7056438" y="5657850"/>
          <p14:tracePt t="12963" x="7077075" y="5657850"/>
          <p14:tracePt t="12965" x="7077075" y="5637213"/>
          <p14:tracePt t="12965" x="7118350" y="5637213"/>
          <p14:tracePt t="12966" x="7138988" y="5637213"/>
          <p14:tracePt t="12967" x="7138988" y="5616575"/>
          <p14:tracePt t="12968" x="7178675" y="5616575"/>
          <p14:tracePt t="12970" x="7199313" y="5616575"/>
          <p14:tracePt t="12971" x="7240588" y="5616575"/>
          <p14:tracePt t="12972" x="7261225" y="5595938"/>
          <p14:tracePt t="12973" x="7281863" y="5595938"/>
          <p14:tracePt t="12974" x="7302500" y="5595938"/>
          <p14:tracePt t="12976" x="7343775" y="5595938"/>
          <p14:tracePt t="12978" x="7385050" y="5575300"/>
          <p14:tracePt t="12979" x="7405688" y="5575300"/>
          <p14:tracePt t="12980" x="7405688" y="5554663"/>
          <p14:tracePt t="12981" x="7446963" y="5554663"/>
          <p14:tracePt t="12983" x="7467600" y="5554663"/>
          <p14:tracePt t="12984" x="7508875" y="5554663"/>
          <p14:tracePt t="12986" x="7529513" y="5534025"/>
          <p14:tracePt t="12987" x="7550150" y="5534025"/>
          <p14:tracePt t="12988" x="7570788" y="5534025"/>
          <p14:tracePt t="12989" x="7591425" y="5534025"/>
          <p14:tracePt t="12991" x="7632700" y="5534025"/>
          <p14:tracePt t="12992" x="7632700" y="5513388"/>
          <p14:tracePt t="12993" x="7653338" y="5513388"/>
          <p14:tracePt t="12994" x="7672388" y="5513388"/>
          <p14:tracePt t="12995" x="7693025" y="5492750"/>
          <p14:tracePt t="12996" x="7713663" y="5492750"/>
          <p14:tracePt t="12997" x="7734300" y="5492750"/>
          <p14:tracePt t="12998" x="7754938" y="5492750"/>
          <p14:tracePt t="13000" x="7775575" y="5492750"/>
          <p14:tracePt t="13001" x="7796213" y="5492750"/>
          <p14:tracePt t="13002" x="7796213" y="5472113"/>
          <p14:tracePt t="13003" x="7816850" y="5472113"/>
          <p14:tracePt t="13004" x="7837488" y="5472113"/>
          <p14:tracePt t="13006" x="7858125" y="5472113"/>
          <p14:tracePt t="13008" x="7878763" y="5472113"/>
          <p14:tracePt t="13009" x="7899400" y="5472113"/>
          <p14:tracePt t="13010" x="7920038" y="5451475"/>
          <p14:tracePt t="13012" x="7940675" y="5451475"/>
          <p14:tracePt t="13015" x="7961313" y="5451475"/>
          <p14:tracePt t="13016" x="7981950" y="5451475"/>
          <p14:tracePt t="13020" x="8002588" y="5451475"/>
          <p14:tracePt t="13071" x="7981950" y="5451475"/>
          <p14:tracePt t="13077" x="7940675" y="5451475"/>
          <p14:tracePt t="13079" x="7920038" y="5451475"/>
          <p14:tracePt t="13080" x="7899400" y="5451475"/>
          <p14:tracePt t="13081" x="7878763" y="5451475"/>
          <p14:tracePt t="13084" x="7858125" y="5451475"/>
          <p14:tracePt t="13086" x="7837488" y="5451475"/>
          <p14:tracePt t="13088" x="7816850" y="5451475"/>
          <p14:tracePt t="13089" x="7796213" y="5451475"/>
          <p14:tracePt t="13091" x="7775575" y="5451475"/>
          <p14:tracePt t="13093" x="7754938" y="5451475"/>
          <p14:tracePt t="13095" x="7734300" y="5451475"/>
          <p14:tracePt t="13096" x="7713663" y="5451475"/>
          <p14:tracePt t="13098" x="7693025" y="5451475"/>
          <p14:tracePt t="13100" x="7672388" y="5451475"/>
          <p14:tracePt t="13102" x="7653338" y="5451475"/>
          <p14:tracePt t="13103" x="7632700" y="5451475"/>
          <p14:tracePt t="13105" x="7612063" y="5451475"/>
          <p14:tracePt t="13107" x="7591425" y="5451475"/>
          <p14:tracePt t="13108" x="7570788" y="5451475"/>
          <p14:tracePt t="13109" x="7550150" y="5451475"/>
          <p14:tracePt t="13110" x="7529513" y="5472113"/>
          <p14:tracePt t="13114" x="7488238" y="5472113"/>
          <p14:tracePt t="13115" x="7467600" y="5472113"/>
          <p14:tracePt t="13116" x="7446963" y="5472113"/>
          <p14:tracePt t="13118" x="7426325" y="5472113"/>
          <p14:tracePt t="13119" x="7405688" y="5472113"/>
          <p14:tracePt t="13120" x="7364413" y="5492750"/>
          <p14:tracePt t="13122" x="7343775" y="5492750"/>
          <p14:tracePt t="13124" x="7323138" y="5492750"/>
          <p14:tracePt t="13126" x="7281863" y="5492750"/>
          <p14:tracePt t="13128" x="7261225" y="5492750"/>
          <p14:tracePt t="13130" x="7240588" y="5492750"/>
          <p14:tracePt t="13132" x="7219950" y="5492750"/>
          <p14:tracePt t="13132" x="7199313" y="5492750"/>
          <p14:tracePt t="13133" x="7178675" y="5492750"/>
          <p14:tracePt t="13134" x="7159625" y="5492750"/>
          <p14:tracePt t="13136" x="7138988" y="5492750"/>
          <p14:tracePt t="13138" x="7118350" y="5513388"/>
          <p14:tracePt t="13140" x="7077075" y="5513388"/>
          <p14:tracePt t="13142" x="7056438" y="5513388"/>
          <p14:tracePt t="13144" x="7015163" y="5513388"/>
          <p14:tracePt t="13147" x="6994525" y="5513388"/>
          <p14:tracePt t="13149" x="6973888" y="5513388"/>
          <p14:tracePt t="13151" x="6953250" y="5534025"/>
          <p14:tracePt t="13153" x="6932613" y="5534025"/>
          <p14:tracePt t="13155" x="6911975" y="5534025"/>
          <p14:tracePt t="13158" x="6891338" y="5534025"/>
          <p14:tracePt t="13159" x="6870700" y="5534025"/>
          <p14:tracePt t="13160" x="6850063" y="5534025"/>
          <p14:tracePt t="13163" x="6829425" y="5534025"/>
          <p14:tracePt t="13166" x="6808788" y="5534025"/>
          <p14:tracePt t="13172" x="6788150" y="5554663"/>
          <p14:tracePt t="13175" x="6767513" y="5554663"/>
          <p14:tracePt t="13188" x="6746875" y="5554663"/>
          <p14:tracePt t="13203" x="6726238" y="5554663"/>
          <p14:tracePt t="13211" x="6726238" y="5575300"/>
          <p14:tracePt t="13218" x="6705600" y="5575300"/>
          <p14:tracePt t="13225" x="6684963" y="5575300"/>
          <p14:tracePt t="13236" x="6665913" y="5575300"/>
          <p14:tracePt t="13240" x="6665913" y="5595938"/>
          <p14:tracePt t="13245" x="6645275" y="5595938"/>
          <p14:tracePt t="13252" x="6624638" y="5595938"/>
          <p14:tracePt t="13253" x="6624638" y="5616575"/>
          <p14:tracePt t="13256" x="6604000" y="5616575"/>
          <p14:tracePt t="13263" x="6583363" y="5616575"/>
          <p14:tracePt t="13265" x="6583363" y="5637213"/>
          <p14:tracePt t="13267" x="6583363" y="5657850"/>
          <p14:tracePt t="13268" x="6562725" y="5657850"/>
          <p14:tracePt t="13274" x="6542088" y="5678488"/>
          <p14:tracePt t="13279" x="6542088" y="5699125"/>
          <p14:tracePt t="13280" x="6521450" y="5699125"/>
          <p14:tracePt t="13283" x="6500813" y="5699125"/>
          <p14:tracePt t="13286" x="6500813" y="5719763"/>
          <p14:tracePt t="13288" x="6500813" y="5740400"/>
          <p14:tracePt t="13289" x="6480175" y="5740400"/>
          <p14:tracePt t="13292" x="6480175" y="5761038"/>
          <p14:tracePt t="13296" x="6480175" y="5781675"/>
          <p14:tracePt t="13300" x="6459538" y="5802313"/>
          <p14:tracePt t="13302" x="6459538" y="5822950"/>
          <p14:tracePt t="13307" x="6459538" y="5843588"/>
          <p14:tracePt t="13309" x="6438900" y="5843588"/>
          <p14:tracePt t="13311" x="6438900" y="5864225"/>
          <p14:tracePt t="13314" x="6438900" y="5884863"/>
          <p14:tracePt t="13317" x="6438900" y="5905500"/>
          <p14:tracePt t="13320" x="6418263" y="5905500"/>
          <p14:tracePt t="13321" x="6418263" y="5924550"/>
          <p14:tracePt t="13325" x="6418263" y="5945188"/>
          <p14:tracePt t="13328" x="6418263" y="5965825"/>
          <p14:tracePt t="13333" x="6418263" y="5986463"/>
          <p14:tracePt t="13334" x="6418263" y="6007100"/>
          <p14:tracePt t="13338" x="6418263" y="6027738"/>
          <p14:tracePt t="13341" x="6418263" y="6048375"/>
          <p14:tracePt t="13345" x="6418263" y="6069013"/>
          <p14:tracePt t="13347" x="6418263" y="6089650"/>
          <p14:tracePt t="13350" x="6418263" y="6110288"/>
          <p14:tracePt t="13353" x="6418263" y="6130925"/>
          <p14:tracePt t="13357" x="6418263" y="6151563"/>
          <p14:tracePt t="13358" x="6418263" y="6172200"/>
          <p14:tracePt t="13362" x="6418263" y="6192838"/>
          <p14:tracePt t="13364" x="6418263" y="6213475"/>
          <p14:tracePt t="13367" x="6418263" y="6234113"/>
          <p14:tracePt t="13368" x="6418263" y="6254750"/>
          <p14:tracePt t="13371" x="6418263" y="6275388"/>
          <p14:tracePt t="13374" x="6438900" y="6275388"/>
          <p14:tracePt t="13375" x="6438900" y="6296025"/>
          <p14:tracePt t="13380" x="6438900" y="6337300"/>
          <p14:tracePt t="13382" x="6438900" y="6357938"/>
          <p14:tracePt t="13384" x="6459538" y="6357938"/>
          <p14:tracePt t="13385" x="6459538" y="6378575"/>
          <p14:tracePt t="13388" x="6459538" y="6399213"/>
          <p14:tracePt t="13390" x="6459538" y="6419850"/>
          <p14:tracePt t="13392" x="6480175" y="6438900"/>
          <p14:tracePt t="13394" x="6480175" y="6459538"/>
          <p14:tracePt t="13397" x="6480175" y="6480175"/>
          <p14:tracePt t="13399" x="6480175" y="6500813"/>
          <p14:tracePt t="13401" x="6500813" y="6521450"/>
          <p14:tracePt t="13404" x="6500813" y="6542088"/>
          <p14:tracePt t="13406" x="6521450" y="6542088"/>
          <p14:tracePt t="13408" x="6521450" y="6562725"/>
          <p14:tracePt t="13410" x="6521450" y="6583363"/>
          <p14:tracePt t="13412" x="6521450" y="6604000"/>
          <p14:tracePt t="13415" x="6542088" y="6624638"/>
          <p14:tracePt t="13419" x="6542088" y="6645275"/>
          <p14:tracePt t="13425" x="6542088" y="6665913"/>
          <p14:tracePt t="13426" x="6562725" y="6665913"/>
          <p14:tracePt t="13427" x="6562725" y="6686550"/>
          <p14:tracePt t="13434" x="6562725" y="6707188"/>
          <p14:tracePt t="13442" x="6583363" y="6707188"/>
          <p14:tracePt t="13447" x="6583363" y="6727825"/>
          <p14:tracePt t="13489" x="6604000" y="6727825"/>
          <p14:tracePt t="13501" x="6624638" y="6727825"/>
          <p14:tracePt t="13518" x="6645275" y="6727825"/>
          <p14:tracePt t="13534" x="6665913" y="6727825"/>
          <p14:tracePt t="13543" x="6684963" y="6727825"/>
          <p14:tracePt t="13547" x="6705600" y="6727825"/>
          <p14:tracePt t="13554" x="6726238" y="6707188"/>
          <p14:tracePt t="13559" x="6746875" y="6707188"/>
          <p14:tracePt t="13563" x="6767513" y="6707188"/>
          <p14:tracePt t="13566" x="6788150" y="6686550"/>
          <p14:tracePt t="13568" x="6788150" y="6665913"/>
          <p14:tracePt t="13569" x="6808788" y="6665913"/>
          <p14:tracePt t="13574" x="6829425" y="6665913"/>
          <p14:tracePt t="13576" x="6829425" y="6645275"/>
          <p14:tracePt t="13582" x="6870700" y="6645275"/>
          <p14:tracePt t="13584" x="6870700" y="6624638"/>
          <p14:tracePt t="13585" x="6891338" y="6624638"/>
          <p14:tracePt t="13590" x="6911975" y="6624638"/>
          <p14:tracePt t="13594" x="6911975" y="6604000"/>
          <p14:tracePt t="13596" x="6932613" y="6604000"/>
          <p14:tracePt t="13598" x="6953250" y="6604000"/>
          <p14:tracePt t="13607" x="6973888" y="6604000"/>
          <p14:tracePt t="13609" x="6973888" y="6583363"/>
          <p14:tracePt t="13620" x="6994525" y="6583363"/>
          <p14:tracePt t="13633" x="6994525" y="6562725"/>
          <p14:tracePt t="13654" x="7015163" y="6562725"/>
          <p14:tracePt t="13669" x="7035800" y="6562725"/>
          <p14:tracePt t="13680" x="7056438" y="6562725"/>
          <p14:tracePt t="13687" x="7077075" y="6562725"/>
          <p14:tracePt t="13693" x="7097713" y="6562725"/>
          <p14:tracePt t="13695" x="7118350" y="6562725"/>
          <p14:tracePt t="13701" x="7138988" y="6562725"/>
          <p14:tracePt t="13707" x="7138988" y="6542088"/>
          <p14:tracePt t="13708" x="7159625" y="6542088"/>
          <p14:tracePt t="13719" x="7178675" y="6542088"/>
          <p14:tracePt t="13724" x="7199313" y="6542088"/>
          <p14:tracePt t="13730" x="7199313" y="6521450"/>
          <p14:tracePt t="13734" x="7219950" y="6521450"/>
          <p14:tracePt t="13740" x="7219950" y="6500813"/>
          <p14:tracePt t="13744" x="7240588" y="6500813"/>
          <p14:tracePt t="13745" x="7240588" y="6480175"/>
          <p14:tracePt t="13754" x="7261225" y="6459538"/>
          <p14:tracePt t="13761" x="7281863" y="6459538"/>
          <p14:tracePt t="13763" x="7281863" y="6438900"/>
          <p14:tracePt t="13765" x="7302500" y="6438900"/>
          <p14:tracePt t="13770" x="7302500" y="6419850"/>
          <p14:tracePt t="13771" x="7323138" y="6419850"/>
          <p14:tracePt t="13775" x="7323138" y="6399213"/>
          <p14:tracePt t="13777" x="7343775" y="6399213"/>
          <p14:tracePt t="13782" x="7364413" y="6378575"/>
          <p14:tracePt t="13785" x="7385050" y="6378575"/>
          <p14:tracePt t="13790" x="7385050" y="6357938"/>
          <p14:tracePt t="13791" x="7405688" y="6357938"/>
          <p14:tracePt t="13795" x="7405688" y="6337300"/>
          <p14:tracePt t="13797" x="7426325" y="6337300"/>
          <p14:tracePt t="13798" x="7426325" y="6316663"/>
          <p14:tracePt t="13799" x="7446963" y="6316663"/>
          <p14:tracePt t="13802" x="7467600" y="6316663"/>
          <p14:tracePt t="13803" x="7467600" y="6296025"/>
          <p14:tracePt t="13806" x="7488238" y="6296025"/>
          <p14:tracePt t="13807" x="7488238" y="6275388"/>
          <p14:tracePt t="13808" x="7508875" y="6275388"/>
          <p14:tracePt t="13811" x="7508875" y="6254750"/>
          <p14:tracePt t="13812" x="7529513" y="6254750"/>
          <p14:tracePt t="13813" x="7550150" y="6254750"/>
          <p14:tracePt t="13814" x="7550150" y="6234113"/>
          <p14:tracePt t="13817" x="7570788" y="6234113"/>
          <p14:tracePt t="13820" x="7570788" y="6213475"/>
          <p14:tracePt t="13821" x="7591425" y="6213475"/>
          <p14:tracePt t="13822" x="7591425" y="6192838"/>
          <p14:tracePt t="13824" x="7612063" y="6192838"/>
          <p14:tracePt t="13825" x="7632700" y="6172200"/>
          <p14:tracePt t="13826" x="7632700" y="6151563"/>
          <p14:tracePt t="13827" x="7653338" y="6151563"/>
          <p14:tracePt t="13830" x="7672388" y="6130925"/>
          <p14:tracePt t="13832" x="7693025" y="6130925"/>
          <p14:tracePt t="13833" x="7713663" y="6110288"/>
          <p14:tracePt t="13836" x="7734300" y="6089650"/>
          <p14:tracePt t="13838" x="7734300" y="6069013"/>
          <p14:tracePt t="13839" x="7754938" y="6069013"/>
          <p14:tracePt t="13841" x="7754938" y="6048375"/>
          <p14:tracePt t="13842" x="7775575" y="6048375"/>
          <p14:tracePt t="13844" x="7796213" y="6048375"/>
          <p14:tracePt t="13845" x="7796213" y="6027738"/>
          <p14:tracePt t="13846" x="7816850" y="6027738"/>
          <p14:tracePt t="13847" x="7816850" y="6007100"/>
          <p14:tracePt t="13848" x="7837488" y="6007100"/>
          <p14:tracePt t="13849" x="7837488" y="5986463"/>
          <p14:tracePt t="13850" x="7858125" y="5986463"/>
          <p14:tracePt t="13852" x="7858125" y="5965825"/>
          <p14:tracePt t="13853" x="7878763" y="5965825"/>
          <p14:tracePt t="13854" x="7899400" y="5965825"/>
          <p14:tracePt t="13855" x="7899400" y="5945188"/>
          <p14:tracePt t="13857" x="7920038" y="5945188"/>
          <p14:tracePt t="13858" x="7920038" y="5924550"/>
          <p14:tracePt t="13859" x="7940675" y="5924550"/>
          <p14:tracePt t="13860" x="7940675" y="5905500"/>
          <p14:tracePt t="13861" x="7961313" y="5905500"/>
          <p14:tracePt t="13862" x="7981950" y="5884863"/>
          <p14:tracePt t="13872" x="8064500" y="5802313"/>
          <p14:tracePt t="13873" x="8085138" y="5802313"/>
          <p14:tracePt t="13874" x="8105775" y="5802313"/>
          <p14:tracePt t="13875" x="8126413" y="5781675"/>
          <p14:tracePt t="13877" x="8147050" y="5781675"/>
          <p14:tracePt t="13878" x="8147050" y="5761038"/>
          <p14:tracePt t="13879" x="8166100" y="5761038"/>
          <p14:tracePt t="13881" x="8166100" y="5740400"/>
          <p14:tracePt t="13882" x="8186738" y="5740400"/>
          <p14:tracePt t="13883" x="8207375" y="5719763"/>
          <p14:tracePt t="13885" x="8228013" y="5699125"/>
          <p14:tracePt t="13886" x="8248650" y="5699125"/>
          <p14:tracePt t="13888" x="8269288" y="5699125"/>
          <p14:tracePt t="13889" x="8289925" y="5678488"/>
          <p14:tracePt t="13890" x="8289925" y="5657850"/>
          <p14:tracePt t="13891" x="8310563" y="5657850"/>
          <p14:tracePt t="13893" x="8331200" y="5637213"/>
          <p14:tracePt t="13896" x="8351838" y="5616575"/>
          <p14:tracePt t="13897" x="8372475" y="5616575"/>
          <p14:tracePt t="13900" x="8393113" y="5595938"/>
          <p14:tracePt t="13901" x="8413750" y="5595938"/>
          <p14:tracePt t="13902" x="8413750" y="5575300"/>
          <p14:tracePt t="13903" x="8434388" y="5575300"/>
          <p14:tracePt t="13904" x="8455025" y="5575300"/>
          <p14:tracePt t="13905" x="8455025" y="5554663"/>
          <p14:tracePt t="13906" x="8475663" y="5554663"/>
          <p14:tracePt t="13908" x="8496300" y="5534025"/>
          <p14:tracePt t="13911" x="8516938" y="5534025"/>
          <p14:tracePt t="13912" x="8537575" y="5513388"/>
          <p14:tracePt t="13913" x="8537575" y="5492750"/>
          <p14:tracePt t="13915" x="8558213" y="5492750"/>
          <p14:tracePt t="13917" x="8578850" y="5472113"/>
          <p14:tracePt t="13919" x="8599488" y="5472113"/>
          <p14:tracePt t="13920" x="8620125" y="5451475"/>
          <p14:tracePt t="13922" x="8640763" y="5451475"/>
          <p14:tracePt t="13924" x="8640763" y="5430838"/>
          <p14:tracePt t="13925" x="8659813" y="5430838"/>
          <p14:tracePt t="13927" x="8680450" y="5430838"/>
          <p14:tracePt t="13928" x="8701088" y="5410200"/>
          <p14:tracePt t="13929" x="8701088" y="5391150"/>
          <p14:tracePt t="13930" x="8721725" y="5391150"/>
          <p14:tracePt t="13932" x="8742363" y="5370513"/>
          <p14:tracePt t="13935" x="8763000" y="5370513"/>
          <p14:tracePt t="13936" x="8783638" y="5370513"/>
          <p14:tracePt t="13937" x="8783638" y="5349875"/>
          <p14:tracePt t="13939" x="8804275" y="5349875"/>
          <p14:tracePt t="13941" x="8824913" y="5329238"/>
          <p14:tracePt t="13942" x="8824913" y="5308600"/>
          <p14:tracePt t="13943" x="8845550" y="5308600"/>
          <p14:tracePt t="13944" x="8866188" y="5308600"/>
          <p14:tracePt t="13946" x="8866188" y="5287963"/>
          <p14:tracePt t="13947" x="8886825" y="5287963"/>
          <p14:tracePt t="13949" x="8907463" y="5287963"/>
          <p14:tracePt t="13950" x="8907463" y="5267325"/>
          <p14:tracePt t="13953" x="8928100" y="5267325"/>
          <p14:tracePt t="13954" x="8948738" y="5246688"/>
          <p14:tracePt t="13955" x="8969375" y="5226050"/>
          <p14:tracePt t="13958" x="8990013" y="5226050"/>
          <p14:tracePt t="13960" x="8990013" y="5205413"/>
          <p14:tracePt t="13961" x="9010650" y="5205413"/>
          <p14:tracePt t="13963" x="9031288" y="5205413"/>
          <p14:tracePt t="13964" x="9051925" y="5205413"/>
          <p14:tracePt t="13967" x="9051925" y="5184775"/>
          <p14:tracePt t="13967" x="9072563" y="5184775"/>
          <p14:tracePt t="13968" x="9072563" y="5164138"/>
          <p14:tracePt t="13969" x="9093200" y="5164138"/>
          <p14:tracePt t="13970" x="9093200" y="5143500"/>
          <p14:tracePt t="13971" x="9113838" y="5143500"/>
          <p14:tracePt t="13973" x="9134475" y="5143500"/>
          <p14:tracePt t="13975" x="9134475" y="5122863"/>
          <p14:tracePt t="13976" x="9153525" y="5122863"/>
          <p14:tracePt t="13978" x="9174163" y="5122863"/>
          <p14:tracePt t="13979" x="9174163" y="5102225"/>
          <p14:tracePt t="13980" x="9194800" y="5102225"/>
          <p14:tracePt t="13981" x="9215438" y="5102225"/>
          <p14:tracePt t="13985" x="9236075" y="5081588"/>
          <p14:tracePt t="13987" x="9256713" y="5081588"/>
          <p14:tracePt t="13988" x="9256713" y="5060950"/>
          <p14:tracePt t="13990" x="9277350" y="5060950"/>
          <p14:tracePt t="13992" x="9297988" y="5060950"/>
          <p14:tracePt t="13993" x="9297988" y="5040313"/>
          <p14:tracePt t="13995" x="9318625" y="5040313"/>
          <p14:tracePt t="13998" x="9339263" y="5040313"/>
          <p14:tracePt t="13999" x="9339263" y="5019675"/>
          <p14:tracePt t="14000" x="9359900" y="5019675"/>
          <p14:tracePt t="14002" x="9380538" y="5019675"/>
          <p14:tracePt t="14004" x="9401175" y="4999038"/>
          <p14:tracePt t="14007" x="9421813" y="4999038"/>
          <p14:tracePt t="14008" x="9421813" y="4978400"/>
          <p14:tracePt t="14009" x="9442450" y="4978400"/>
          <p14:tracePt t="14010" x="9463088" y="4978400"/>
          <p14:tracePt t="14013" x="9483725" y="4978400"/>
          <p14:tracePt t="14015" x="9504363" y="4957763"/>
          <p14:tracePt t="14018" x="9525000" y="4957763"/>
          <p14:tracePt t="14019" x="9545638" y="4957763"/>
          <p14:tracePt t="14021" x="9545638" y="4937125"/>
          <p14:tracePt t="14022" x="9566275" y="4937125"/>
          <p14:tracePt t="14024" x="9586913" y="4937125"/>
          <p14:tracePt t="14027" x="9607550" y="4916488"/>
          <p14:tracePt t="14029" x="9628188" y="4895850"/>
          <p14:tracePt t="14030" x="9647238" y="4895850"/>
          <p14:tracePt t="14032" x="9667875" y="4895850"/>
          <p14:tracePt t="14034" x="9688513" y="4895850"/>
          <p14:tracePt t="14035" x="9688513" y="4876800"/>
          <p14:tracePt t="14037" x="9709150" y="4876800"/>
          <p14:tracePt t="14038" x="9729788" y="4876800"/>
          <p14:tracePt t="14040" x="9750425" y="4856163"/>
          <p14:tracePt t="14043" x="9771063" y="4856163"/>
          <p14:tracePt t="14044" x="9771063" y="4835525"/>
          <p14:tracePt t="14048" x="9812338" y="4814888"/>
          <p14:tracePt t="14048" x="9832975" y="4814888"/>
          <p14:tracePt t="14050" x="9853613" y="4814888"/>
          <p14:tracePt t="14056" x="9915525" y="4773613"/>
          <p14:tracePt t="14057" x="9936163" y="4773613"/>
          <p14:tracePt t="14058" x="9936163" y="4752975"/>
          <p14:tracePt t="14059" x="9956800" y="4752975"/>
          <p14:tracePt t="14060" x="9977438" y="4752975"/>
          <p14:tracePt t="14062" x="9998075" y="4752975"/>
          <p14:tracePt t="14063" x="9998075" y="4732338"/>
          <p14:tracePt t="14064" x="10018713" y="4732338"/>
          <p14:tracePt t="14065" x="10018713" y="4711700"/>
          <p14:tracePt t="14066" x="10039350" y="4711700"/>
          <p14:tracePt t="14067" x="10059988" y="4711700"/>
          <p14:tracePt t="14068" x="10059988" y="4691063"/>
          <p14:tracePt t="14069" x="10080625" y="4691063"/>
          <p14:tracePt t="14071" x="10101263" y="4691063"/>
          <p14:tracePt t="14073" x="10101263" y="4670425"/>
          <p14:tracePt t="14074" x="10121900" y="4670425"/>
          <p14:tracePt t="14075" x="10140950" y="4670425"/>
          <p14:tracePt t="14078" x="10140950" y="4649788"/>
          <p14:tracePt t="14079" x="10161588" y="4649788"/>
          <p14:tracePt t="14081" x="10161588" y="4629150"/>
          <p14:tracePt t="14083" x="10182225" y="4629150"/>
          <p14:tracePt t="14086" x="10202863" y="4629150"/>
          <p14:tracePt t="14088" x="10223500" y="4608513"/>
          <p14:tracePt t="14089" x="10244138" y="4608513"/>
          <p14:tracePt t="14092" x="10264775" y="4608513"/>
          <p14:tracePt t="14093" x="10264775" y="4587875"/>
          <p14:tracePt t="14095" x="10285413" y="4587875"/>
          <p14:tracePt t="14099" x="10306050" y="4587875"/>
          <p14:tracePt t="14100" x="10326688" y="4567238"/>
          <p14:tracePt t="14102" x="10326688" y="4546600"/>
          <p14:tracePt t="14103" x="10347325" y="4546600"/>
          <p14:tracePt t="14106" x="10367963" y="4546600"/>
          <p14:tracePt t="14108" x="10367963" y="4525963"/>
          <p14:tracePt t="14109" x="10388600" y="4525963"/>
          <p14:tracePt t="14110" x="10409238" y="4525963"/>
          <p14:tracePt t="14114" x="10429875" y="4505325"/>
          <p14:tracePt t="14115" x="10450513" y="4505325"/>
          <p14:tracePt t="14118" x="10471150" y="4484688"/>
          <p14:tracePt t="14119" x="10491788" y="4484688"/>
          <p14:tracePt t="14121" x="10491788" y="4464050"/>
          <p14:tracePt t="14122" x="10512425" y="4464050"/>
          <p14:tracePt t="14125" x="10533063" y="4464050"/>
          <p14:tracePt t="14126" x="10533063" y="4443413"/>
          <p14:tracePt t="14127" x="10553700" y="4443413"/>
          <p14:tracePt t="14128" x="10574338" y="4443413"/>
          <p14:tracePt t="14131" x="10594975" y="4443413"/>
          <p14:tracePt t="14132" x="10594975" y="4422775"/>
          <p14:tracePt t="14135" x="10615613" y="4422775"/>
          <p14:tracePt t="14137" x="10634663" y="4422775"/>
          <p14:tracePt t="14139" x="10655300" y="4402138"/>
          <p14:tracePt t="14143" x="10675938" y="4381500"/>
          <p14:tracePt t="14147" x="10696575" y="4381500"/>
          <p14:tracePt t="14150" x="10717213" y="4381500"/>
          <p14:tracePt t="14153" x="10737850" y="4362450"/>
          <p14:tracePt t="14157" x="10758488" y="4362450"/>
          <p14:tracePt t="14162" x="10779125" y="4362450"/>
          <p14:tracePt t="14163" x="10779125" y="4341813"/>
          <p14:tracePt t="14167" x="10799763" y="4341813"/>
          <p14:tracePt t="14171" x="10820400" y="4341813"/>
          <p14:tracePt t="14175" x="10841038" y="4321175"/>
          <p14:tracePt t="14181" x="10861675" y="4321175"/>
          <p14:tracePt t="14183" x="10861675" y="4300538"/>
          <p14:tracePt t="14190" x="10882313" y="4300538"/>
          <p14:tracePt t="14202" x="10902950" y="4300538"/>
          <p14:tracePt t="14211" x="10923588" y="4300538"/>
          <p14:tracePt t="14222" x="10923588" y="4279900"/>
          <p14:tracePt t="14235" x="10944225" y="4279900"/>
          <p14:tracePt t="14245" x="10964863" y="4279900"/>
          <p14:tracePt t="14253" x="10985500" y="4279900"/>
          <p14:tracePt t="14257" x="11006138" y="4279900"/>
          <p14:tracePt t="14261" x="11026775" y="4279900"/>
          <p14:tracePt t="14266" x="11047413" y="4279900"/>
          <p14:tracePt t="14272" x="11068050" y="4279900"/>
          <p14:tracePt t="14273" x="11088688" y="4279900"/>
          <p14:tracePt t="14276" x="11109325" y="4279900"/>
          <p14:tracePt t="14280" x="11128375" y="4279900"/>
          <p14:tracePt t="14284" x="11149013" y="4300538"/>
          <p14:tracePt t="14285" x="11169650" y="4300538"/>
          <p14:tracePt t="14289" x="11190288" y="4300538"/>
          <p14:tracePt t="14291" x="11190288" y="4321175"/>
          <p14:tracePt t="14293" x="11210925" y="4321175"/>
          <p14:tracePt t="14299" x="11231563" y="4321175"/>
          <p14:tracePt t="14301" x="11252200" y="4321175"/>
          <p14:tracePt t="14303" x="11272838" y="4321175"/>
          <p14:tracePt t="14307" x="11293475" y="4321175"/>
          <p14:tracePt t="14309" x="11293475" y="4341813"/>
          <p14:tracePt t="14310" x="11314113" y="4341813"/>
          <p14:tracePt t="14314" x="11334750" y="4341813"/>
          <p14:tracePt t="14316" x="11355388" y="4341813"/>
          <p14:tracePt t="14320" x="11376025" y="4341813"/>
          <p14:tracePt t="14324" x="11396663" y="4341813"/>
          <p14:tracePt t="14326" x="11417300" y="4341813"/>
          <p14:tracePt t="14330" x="11437938" y="4362450"/>
          <p14:tracePt t="14333" x="11458575" y="4362450"/>
          <p14:tracePt t="14337" x="11479213" y="4362450"/>
          <p14:tracePt t="14338" x="11499850" y="4362450"/>
          <p14:tracePt t="14340" x="11520488" y="4362450"/>
          <p14:tracePt t="14343" x="11541125" y="4362450"/>
          <p14:tracePt t="14345" x="11541125" y="4381500"/>
          <p14:tracePt t="14346" x="11561763" y="4381500"/>
          <p14:tracePt t="14348" x="11582400" y="4381500"/>
          <p14:tracePt t="14349" x="11603038" y="4381500"/>
          <p14:tracePt t="14350" x="11603038" y="4402138"/>
          <p14:tracePt t="14351" x="11622088" y="4402138"/>
          <p14:tracePt t="14354" x="11642725" y="4402138"/>
          <p14:tracePt t="14356" x="11663363" y="4402138"/>
          <p14:tracePt t="14358" x="11684000" y="4402138"/>
          <p14:tracePt t="14360" x="11704638" y="4422775"/>
          <p14:tracePt t="14362" x="11725275" y="4422775"/>
          <p14:tracePt t="14365" x="11745913" y="4422775"/>
          <p14:tracePt t="14366" x="11766550" y="4422775"/>
          <p14:tracePt t="14367" x="11766550" y="4443413"/>
          <p14:tracePt t="14369" x="11787188" y="4443413"/>
          <p14:tracePt t="14371" x="11807825" y="4443413"/>
          <p14:tracePt t="14373" x="11828463" y="4443413"/>
          <p14:tracePt t="14374" x="11849100" y="4443413"/>
          <p14:tracePt t="14375" x="11849100" y="4464050"/>
          <p14:tracePt t="14377" x="11869738" y="4464050"/>
          <p14:tracePt t="14379" x="11890375" y="4484688"/>
          <p14:tracePt t="14382" x="11911013" y="4484688"/>
          <p14:tracePt t="14383" x="11931650" y="4484688"/>
          <p14:tracePt t="14385" x="11952288" y="4505325"/>
          <p14:tracePt t="14388" x="11972925" y="4505325"/>
          <p14:tracePt t="14394" x="12014200" y="4525963"/>
          <p14:tracePt t="14395" x="12034838" y="4525963"/>
          <p14:tracePt t="14398" x="12055475" y="4546600"/>
          <p14:tracePt t="14401" x="12076113" y="4567238"/>
          <p14:tracePt t="14403" x="12096750" y="4567238"/>
          <p14:tracePt t="14406" x="12115800" y="4567238"/>
          <p14:tracePt t="14409" x="12136438" y="4587875"/>
          <p14:tracePt t="14412" x="12157075" y="4587875"/>
          <p14:tracePt t="14413" x="12177713" y="4587875"/>
          <p14:tracePt t="14416" x="12198350" y="4587875"/>
          <p14:tracePt t="14418" x="12198350" y="4608513"/>
          <p14:tracePt t="14420" x="12218988" y="4608513"/>
          <p14:tracePt t="14424" x="12239625" y="4608513"/>
          <p14:tracePt t="14429" x="12239625" y="4629150"/>
          <p14:tracePt t="14430" x="12260263" y="4629150"/>
          <p14:tracePt t="14433" x="12280900" y="4629150"/>
          <p14:tracePt t="14435" x="12280900" y="4649788"/>
          <p14:tracePt t="14439" x="12301538" y="4649788"/>
          <p14:tracePt t="14447" x="12322175" y="4649788"/>
          <p14:tracePt t="14456" x="12342813" y="4649788"/>
          <p14:tracePt t="14457" x="12342813" y="4670425"/>
          <p14:tracePt t="14461" x="12363450" y="4670425"/>
          <p14:tracePt t="14471" x="12384088" y="4670425"/>
          <p14:tracePt t="14486" x="12404725" y="4670425"/>
          <p14:tracePt t="14488" x="12404725" y="4691063"/>
          <p14:tracePt t="14619" x="12425363" y="4691063"/>
          <p14:tracePt t="14625" x="12446000" y="4691063"/>
          <p14:tracePt t="14628" x="12446000" y="4711700"/>
          <p14:tracePt t="14637" x="12466638" y="4711700"/>
          <p14:tracePt t="14638" x="12466638" y="4732338"/>
          <p14:tracePt t="14648" x="12487275" y="4732338"/>
          <p14:tracePt t="14662" x="12507913" y="4732338"/>
          <p14:tracePt t="14669" x="12528550" y="4732338"/>
          <p14:tracePt t="14683" x="12549188" y="4752975"/>
          <p14:tracePt t="14696" x="12569825" y="4752975"/>
          <p14:tracePt t="14710" x="12590463" y="4752975"/>
          <p14:tracePt t="14717" x="12609513" y="4752975"/>
          <p14:tracePt t="14730" x="12609513" y="4773613"/>
          <p14:tracePt t="14739" x="12630150" y="4773613"/>
          <p14:tracePt t="14760" x="12650788" y="4773613"/>
          <p14:tracePt t="14772" x="12671425" y="4773613"/>
          <p14:tracePt t="14776" x="12692063" y="4773613"/>
          <p14:tracePt t="14784" x="12712700" y="4773613"/>
          <p14:tracePt t="14792" x="12733338" y="4773613"/>
          <p14:tracePt t="14800" x="12753975" y="4773613"/>
          <p14:tracePt t="14806" x="12774613" y="4773613"/>
          <p14:tracePt t="14820" x="12795250" y="4773613"/>
          <p14:tracePt t="14830" x="12815888" y="4773613"/>
          <p14:tracePt t="14840" x="12836525" y="4773613"/>
          <p14:tracePt t="14858" x="12877800" y="4773613"/>
          <p14:tracePt t="14864" x="12898438" y="4773613"/>
          <p14:tracePt t="14874" x="12919075" y="4773613"/>
          <p14:tracePt t="14879" x="12939713" y="4773613"/>
          <p14:tracePt t="14881" x="12960350" y="4773613"/>
          <p14:tracePt t="14887" x="12980988" y="4773613"/>
          <p14:tracePt t="14894" x="13001625" y="4773613"/>
          <p14:tracePt t="14901" x="13022263" y="4773613"/>
          <p14:tracePt t="14903" x="13042900" y="4773613"/>
          <p14:tracePt t="14910" x="13063538" y="4773613"/>
          <p14:tracePt t="14917" x="13084175" y="4773613"/>
          <p14:tracePt t="14924" x="13103225" y="4773613"/>
          <p14:tracePt t="14927" x="13123863" y="4773613"/>
          <p14:tracePt t="14934" x="13144500" y="4773613"/>
          <p14:tracePt t="14941" x="13165138" y="4773613"/>
          <p14:tracePt t="14954" x="13185775" y="4773613"/>
          <p14:tracePt t="14954" x="13206413" y="4773613"/>
          <p14:tracePt t="14963" x="13206413" y="4752975"/>
          <p14:tracePt t="14964" x="13227050" y="4752975"/>
          <p14:tracePt t="14975" x="13247688" y="4752975"/>
          <p14:tracePt t="14986" x="13268325" y="4752975"/>
          <p14:tracePt t="14992" x="13288963" y="4752975"/>
          <p14:tracePt t="15008" x="13309600" y="4752975"/>
          <p14:tracePt t="15026" x="13330238" y="4752975"/>
          <p14:tracePt t="15040" x="13350875" y="4752975"/>
          <p14:tracePt t="15047" x="13371513" y="4752975"/>
          <p14:tracePt t="15057" x="13392150" y="4752975"/>
          <p14:tracePt t="15065" x="13412788" y="4752975"/>
          <p14:tracePt t="15072" x="13433425" y="4752975"/>
          <p14:tracePt t="15078" x="13454063" y="4752975"/>
          <p14:tracePt t="15085" x="13474700" y="4752975"/>
          <p14:tracePt t="15090" x="13495338" y="4752975"/>
          <p14:tracePt t="15097" x="13515975" y="4752975"/>
          <p14:tracePt t="15102" x="13536613" y="4752975"/>
          <p14:tracePt t="15106" x="13557250" y="4752975"/>
          <p14:tracePt t="15113" x="13577888" y="4752975"/>
          <p14:tracePt t="15123" x="13596938" y="4752975"/>
          <p14:tracePt t="15146" x="13617575" y="4752975"/>
          <p14:tracePt t="15164" x="13638213" y="4752975"/>
          <p14:tracePt t="15183" x="13658850" y="4752975"/>
          <p14:tracePt t="15199" x="13679488" y="4752975"/>
          <p14:tracePt t="15213" x="13700125" y="4752975"/>
          <p14:tracePt t="15217" x="13720763" y="4752975"/>
          <p14:tracePt t="15228" x="13741400" y="4752975"/>
          <p14:tracePt t="15239" x="13762038" y="4752975"/>
          <p14:tracePt t="15250" x="13782675" y="4752975"/>
          <p14:tracePt t="15257" x="13782675" y="4773613"/>
          <p14:tracePt t="15264" x="13803313" y="4773613"/>
          <p14:tracePt t="15270" x="13803313" y="4814888"/>
          <p14:tracePt t="15565" x="13823950" y="4814888"/>
          <p14:tracePt t="15586" x="13844588" y="4814888"/>
          <p14:tracePt t="15598" x="13844588" y="4794250"/>
          <p14:tracePt t="15607" x="13865225" y="4794250"/>
          <p14:tracePt t="16089" x="13885863" y="4794250"/>
          <p14:tracePt t="16094" x="13885863" y="4773613"/>
          <p14:tracePt t="16095" x="13906500" y="4773613"/>
          <p14:tracePt t="16100" x="13927138" y="4773613"/>
          <p14:tracePt t="16105" x="13947775" y="4773613"/>
          <p14:tracePt t="16106" x="13968413" y="4773613"/>
          <p14:tracePt t="16112" x="13989050" y="4773613"/>
          <p14:tracePt t="16116" x="14009688" y="4773613"/>
          <p14:tracePt t="16120" x="14030325" y="4773613"/>
          <p14:tracePt t="16123" x="14050963" y="4773613"/>
          <p14:tracePt t="16129" x="14071600" y="4773613"/>
          <p14:tracePt t="16135" x="14090650" y="4773613"/>
          <p14:tracePt t="16154" x="14090650" y="4794250"/>
          <p14:tracePt t="16154" x="14090650" y="4814888"/>
          <p14:tracePt t="16155" x="14071600" y="4814888"/>
          <p14:tracePt t="16161" x="14050963" y="4814888"/>
          <p14:tracePt t="16165" x="14030325" y="4835525"/>
          <p14:tracePt t="16168" x="14030325" y="4856163"/>
          <p14:tracePt t="16169" x="14009688" y="4856163"/>
          <p14:tracePt t="16477" x="14009688" y="4835525"/>
          <p14:tracePt t="16485" x="14009688" y="4814888"/>
          <p14:tracePt t="16489" x="14009688" y="4794250"/>
          <p14:tracePt t="16497" x="14009688" y="4773613"/>
          <p14:tracePt t="16505" x="14009688" y="4752975"/>
          <p14:tracePt t="16514" x="14009688" y="4732338"/>
          <p14:tracePt t="16650" x="14009688" y="4752975"/>
          <p14:tracePt t="16656" x="14009688" y="4773613"/>
          <p14:tracePt t="16663" x="14009688" y="4794250"/>
          <p14:tracePt t="16666" x="14009688" y="4814888"/>
          <p14:tracePt t="16673" x="14009688" y="4835525"/>
          <p14:tracePt t="16678" x="14009688" y="4856163"/>
          <p14:tracePt t="16684" x="14009688" y="4876800"/>
          <p14:tracePt t="16687" x="14009688" y="4895850"/>
          <p14:tracePt t="16695" x="14009688" y="4916488"/>
          <p14:tracePt t="16701" x="14009688" y="4937125"/>
          <p14:tracePt t="16704" x="14009688" y="4957763"/>
          <p14:tracePt t="16707" x="14009688" y="4978400"/>
          <p14:tracePt t="16715" x="13989050" y="5019675"/>
          <p14:tracePt t="16718" x="13989050" y="5040313"/>
          <p14:tracePt t="16719" x="13989050" y="5060950"/>
          <p14:tracePt t="16723" x="13989050" y="5081588"/>
          <p14:tracePt t="16727" x="13989050" y="5102225"/>
          <p14:tracePt t="16731" x="13989050" y="5122863"/>
          <p14:tracePt t="16736" x="13989050" y="5143500"/>
          <p14:tracePt t="16738" x="13989050" y="5164138"/>
          <p14:tracePt t="16741" x="13989050" y="5184775"/>
          <p14:tracePt t="16745" x="13989050" y="5205413"/>
          <p14:tracePt t="16750" x="13989050" y="5226050"/>
          <p14:tracePt t="16752" x="13989050" y="5246688"/>
          <p14:tracePt t="16755" x="13989050" y="5267325"/>
          <p14:tracePt t="16760" x="13989050" y="5287963"/>
          <p14:tracePt t="16764" x="13989050" y="5308600"/>
          <p14:tracePt t="16765" x="13989050" y="5329238"/>
          <p14:tracePt t="16770" x="13989050" y="5349875"/>
          <p14:tracePt t="16775" x="13989050" y="5370513"/>
          <p14:tracePt t="16780" x="13989050" y="5410200"/>
          <p14:tracePt t="16784" x="13989050" y="5430838"/>
          <p14:tracePt t="16788" x="13989050" y="5451475"/>
          <p14:tracePt t="16791" x="13989050" y="5472113"/>
          <p14:tracePt t="16793" x="13989050" y="5492750"/>
          <p14:tracePt t="16797" x="13989050" y="5513388"/>
          <p14:tracePt t="16801" x="13989050" y="5534025"/>
          <p14:tracePt t="16806" x="13989050" y="5554663"/>
          <p14:tracePt t="16808" x="13989050" y="5575300"/>
          <p14:tracePt t="16813" x="13989050" y="5595938"/>
          <p14:tracePt t="16818" x="13989050" y="5616575"/>
          <p14:tracePt t="16824" x="13989050" y="5637213"/>
          <p14:tracePt t="16826" x="13989050" y="5657850"/>
          <p14:tracePt t="16832" x="13989050" y="5678488"/>
          <p14:tracePt t="16837" x="13989050" y="5699125"/>
          <p14:tracePt t="16841" x="14009688" y="5719763"/>
          <p14:tracePt t="16842" x="14009688" y="5740400"/>
          <p14:tracePt t="16846" x="14009688" y="5761038"/>
          <p14:tracePt t="16850" x="14009688" y="5781675"/>
          <p14:tracePt t="16854" x="14009688" y="5802313"/>
          <p14:tracePt t="16857" x="14009688" y="5822950"/>
          <p14:tracePt t="16860" x="14030325" y="5843588"/>
          <p14:tracePt t="16862" x="14030325" y="5864225"/>
          <p14:tracePt t="16864" x="14050963" y="5884863"/>
          <p14:tracePt t="16868" x="14050963" y="5905500"/>
          <p14:tracePt t="16869" x="14050963" y="5924550"/>
          <p14:tracePt t="16873" x="14050963" y="5945188"/>
          <p14:tracePt t="16876" x="14050963" y="5965825"/>
          <p14:tracePt t="16879" x="14050963" y="5986463"/>
          <p14:tracePt t="16881" x="14050963" y="6007100"/>
          <p14:tracePt t="16882" x="14071600" y="6007100"/>
          <p14:tracePt t="16885" x="14071600" y="6027738"/>
          <p14:tracePt t="16888" x="14071600" y="6048375"/>
          <p14:tracePt t="16892" x="14071600" y="6069013"/>
          <p14:tracePt t="16893" x="14071600" y="6089650"/>
          <p14:tracePt t="16897" x="14071600" y="6110288"/>
          <p14:tracePt t="16903" x="14071600" y="6130925"/>
          <p14:tracePt t="16904" x="14090650" y="6130925"/>
          <p14:tracePt t="16905" x="14090650" y="6151563"/>
          <p14:tracePt t="16908" x="14090650" y="6172200"/>
          <p14:tracePt t="16912" x="14090650" y="6192838"/>
          <p14:tracePt t="16918" x="14090650" y="6213475"/>
          <p14:tracePt t="16924" x="14090650" y="6234113"/>
          <p14:tracePt t="16927" x="14090650" y="6254750"/>
          <p14:tracePt t="16934" x="14111288" y="6254750"/>
          <p14:tracePt t="16935" x="14111288" y="6275388"/>
          <p14:tracePt t="16942" x="14111288" y="6296025"/>
          <p14:tracePt t="16949" x="14111288" y="6316663"/>
          <p14:tracePt t="16951" x="14131925" y="6316663"/>
          <p14:tracePt t="16955" x="14131925" y="6337300"/>
          <p14:tracePt t="16963" x="14131925" y="6357938"/>
          <p14:tracePt t="16972" x="14131925" y="6378575"/>
          <p14:tracePt t="16980" x="14131925" y="6399213"/>
          <p14:tracePt t="16987" x="14131925" y="6419850"/>
          <p14:tracePt t="16990" x="14131925" y="6438900"/>
          <p14:tracePt t="16998" x="14131925" y="6459538"/>
          <p14:tracePt t="17005" x="14131925" y="6480175"/>
          <p14:tracePt t="17013" x="14131925" y="6500813"/>
          <p14:tracePt t="17018" x="14131925" y="6521450"/>
          <p14:tracePt t="17026" x="14131925" y="6542088"/>
          <p14:tracePt t="17036" x="14131925" y="6562725"/>
          <p14:tracePt t="17047" x="14131925" y="6583363"/>
          <p14:tracePt t="17053" x="14131925" y="6604000"/>
          <p14:tracePt t="17063" x="14131925" y="6624638"/>
          <p14:tracePt t="17067" x="14111288" y="6624638"/>
          <p14:tracePt t="17072" x="14111288" y="6645275"/>
          <p14:tracePt t="17084" x="14111288" y="6665913"/>
          <p14:tracePt t="17095" x="14111288" y="6686550"/>
          <p14:tracePt t="17116" x="14090650" y="6686550"/>
          <p14:tracePt t="17126" x="14090650" y="6707188"/>
          <p14:tracePt t="17146" x="14071600" y="6707188"/>
          <p14:tracePt t="17161" x="14071600" y="6727825"/>
          <p14:tracePt t="17166" x="14050963" y="6727825"/>
          <p14:tracePt t="17170" x="14030325" y="6727825"/>
          <p14:tracePt t="17171" x="14030325" y="6748463"/>
          <p14:tracePt t="17176" x="14030325" y="6769100"/>
          <p14:tracePt t="17181" x="14009688" y="6769100"/>
          <p14:tracePt t="17184" x="14009688" y="6789738"/>
          <p14:tracePt t="17186" x="14009688" y="6810375"/>
          <p14:tracePt t="17188" x="13989050" y="6810375"/>
          <p14:tracePt t="17194" x="13968413" y="6831013"/>
          <p14:tracePt t="17195" x="13947775" y="6851650"/>
          <p14:tracePt t="17899" x="13947775" y="6831013"/>
          <p14:tracePt t="17984" x="13947775" y="6810375"/>
          <p14:tracePt t="18018" x="13947775" y="6789738"/>
          <p14:tracePt t="18114" x="13947775" y="6769100"/>
          <p14:tracePt t="18142" x="13947775" y="6748463"/>
          <p14:tracePt t="18434" x="13927138" y="6748463"/>
          <p14:tracePt t="18639" x="13906500" y="6748463"/>
          <p14:tracePt t="18648" x="13885863" y="6748463"/>
          <p14:tracePt t="18662" x="13865225" y="6748463"/>
          <p14:tracePt t="18678" x="13844588" y="6748463"/>
          <p14:tracePt t="18689" x="13823950" y="6748463"/>
          <p14:tracePt t="18695" x="13803313" y="6748463"/>
          <p14:tracePt t="18697" x="13803313" y="6769100"/>
          <p14:tracePt t="18699" x="13782675" y="6769100"/>
          <p14:tracePt t="18703" x="13762038" y="6769100"/>
          <p14:tracePt t="18707" x="13741400" y="6769100"/>
          <p14:tracePt t="18711" x="13720763" y="6769100"/>
          <p14:tracePt t="18713" x="13700125" y="6769100"/>
          <p14:tracePt t="18715" x="13700125" y="6789738"/>
          <p14:tracePt t="18716" x="13679488" y="6789738"/>
          <p14:tracePt t="18719" x="13658850" y="6789738"/>
          <p14:tracePt t="18722" x="13638213" y="6789738"/>
          <p14:tracePt t="18723" x="13617575" y="6789738"/>
          <p14:tracePt t="18724" x="13617575" y="6810375"/>
          <p14:tracePt t="18726" x="13596938" y="6810375"/>
          <p14:tracePt t="18729" x="13577888" y="6810375"/>
          <p14:tracePt t="18731" x="13557250" y="6810375"/>
          <p14:tracePt t="18732" x="13536613" y="6810375"/>
          <p14:tracePt t="18733" x="13536613" y="6831013"/>
          <p14:tracePt t="18735" x="13515975" y="6831013"/>
          <p14:tracePt t="18737" x="13515975" y="6851650"/>
          <p14:tracePt t="18740" x="13495338" y="6851650"/>
          <p14:tracePt t="18741" x="13474700" y="6851650"/>
          <p14:tracePt t="18743" x="13454063" y="6851650"/>
          <p14:tracePt t="18744" x="13454063" y="6872288"/>
          <p14:tracePt t="18745" x="13433425" y="6872288"/>
          <p14:tracePt t="18748" x="13412788" y="6872288"/>
          <p14:tracePt t="18750" x="13392150" y="6872288"/>
          <p14:tracePt t="18754" x="13371513" y="6892925"/>
          <p14:tracePt t="18755" x="13350875" y="6892925"/>
          <p14:tracePt t="18759" x="13330238" y="6892925"/>
          <p14:tracePt t="18760" x="13330238" y="6913563"/>
          <p14:tracePt t="18762" x="13309600" y="6913563"/>
          <p14:tracePt t="18764" x="13288963" y="6913563"/>
          <p14:tracePt t="18765" x="13268325" y="6934200"/>
          <p14:tracePt t="18768" x="13247688" y="6934200"/>
          <p14:tracePt t="18771" x="13227050" y="6934200"/>
          <p14:tracePt t="18773" x="13206413" y="6953250"/>
          <p14:tracePt t="18774" x="13185775" y="6953250"/>
          <p14:tracePt t="18777" x="13165138" y="6953250"/>
          <p14:tracePt t="18780" x="13144500" y="6973888"/>
          <p14:tracePt t="18783" x="13123863" y="6973888"/>
          <p14:tracePt t="18784" x="13103225" y="6973888"/>
          <p14:tracePt t="18786" x="13084175" y="6973888"/>
          <p14:tracePt t="18787" x="13084175" y="6994525"/>
          <p14:tracePt t="18789" x="13063538" y="6994525"/>
          <p14:tracePt t="18794" x="13042900" y="7015163"/>
          <p14:tracePt t="18794" x="13022263" y="7015163"/>
          <p14:tracePt t="18796" x="13001625" y="7015163"/>
          <p14:tracePt t="18797" x="13001625" y="7035800"/>
          <p14:tracePt t="18798" x="12980988" y="7035800"/>
          <p14:tracePt t="18800" x="12960350" y="7035800"/>
          <p14:tracePt t="18802" x="12939713" y="7035800"/>
          <p14:tracePt t="18804" x="12919075" y="7056438"/>
          <p14:tracePt t="18807" x="12898438" y="7056438"/>
          <p14:tracePt t="18809" x="12877800" y="7077075"/>
          <p14:tracePt t="18810" x="12857163" y="7077075"/>
          <p14:tracePt t="18812" x="12836525" y="7077075"/>
          <p14:tracePt t="18815" x="12815888" y="7097713"/>
          <p14:tracePt t="18817" x="12795250" y="7118350"/>
          <p14:tracePt t="18819" x="12774613" y="7118350"/>
          <p14:tracePt t="18820" x="12753975" y="7118350"/>
          <p14:tracePt t="18822" x="12733338" y="7138988"/>
          <p14:tracePt t="18823" x="12712700" y="7138988"/>
          <p14:tracePt t="18824" x="12692063" y="7138988"/>
          <p14:tracePt t="18825" x="12671425" y="7138988"/>
          <p14:tracePt t="18826" x="12671425" y="7159625"/>
          <p14:tracePt t="18827" x="12650788" y="7159625"/>
          <p14:tracePt t="18828" x="12650788" y="7180263"/>
          <p14:tracePt t="18829" x="12630150" y="7180263"/>
          <p14:tracePt t="18830" x="12609513" y="7180263"/>
          <p14:tracePt t="18831" x="12590463" y="7180263"/>
          <p14:tracePt t="18832" x="12590463" y="7200900"/>
          <p14:tracePt t="18833" x="12569825" y="7200900"/>
          <p14:tracePt t="18834" x="12549188" y="7200900"/>
          <p14:tracePt t="18835" x="12507913" y="7200900"/>
          <p14:tracePt t="18836" x="12507913" y="7221538"/>
          <p14:tracePt t="18837" x="12487275" y="7221538"/>
          <p14:tracePt t="18838" x="12466638" y="7221538"/>
          <p14:tracePt t="18840" x="12425363" y="7242175"/>
          <p14:tracePt t="18841" x="12404725" y="7262813"/>
          <p14:tracePt t="18842" x="12384088" y="7262813"/>
          <p14:tracePt t="18844" x="12363450" y="7283450"/>
          <p14:tracePt t="18845" x="12342813" y="7283450"/>
          <p14:tracePt t="18846" x="12322175" y="7304088"/>
          <p14:tracePt t="18847" x="12280900" y="7304088"/>
          <p14:tracePt t="18848" x="12260263" y="7304088"/>
          <p14:tracePt t="18849" x="12260263" y="7324725"/>
          <p14:tracePt t="18850" x="12218988" y="7324725"/>
          <p14:tracePt t="18851" x="12198350" y="7324725"/>
          <p14:tracePt t="18852" x="12177713" y="7324725"/>
          <p14:tracePt t="18853" x="12157075" y="7345363"/>
          <p14:tracePt t="18854" x="12136438" y="7366000"/>
          <p14:tracePt t="18855" x="12096750" y="7366000"/>
          <p14:tracePt t="18857" x="12076113" y="7386638"/>
          <p14:tracePt t="18858" x="12034838" y="7407275"/>
          <p14:tracePt t="18859" x="12014200" y="7407275"/>
          <p14:tracePt t="18860" x="11993563" y="7407275"/>
          <p14:tracePt t="18861" x="11952288" y="7407275"/>
          <p14:tracePt t="18862" x="11931650" y="7427913"/>
          <p14:tracePt t="18863" x="11911013" y="7448550"/>
          <p14:tracePt t="18864" x="11890375" y="7448550"/>
          <p14:tracePt t="18865" x="11869738" y="7448550"/>
          <p14:tracePt t="18866" x="11828463" y="7467600"/>
          <p14:tracePt t="18867" x="11807825" y="7488238"/>
          <p14:tracePt t="18874" x="11603038" y="7550150"/>
          <p14:tracePt t="18875" x="11561763" y="7570788"/>
          <p14:tracePt t="18876" x="11541125" y="7591425"/>
          <p14:tracePt t="18877" x="11520488" y="7591425"/>
          <p14:tracePt t="18878" x="11479213" y="7591425"/>
          <p14:tracePt t="18879" x="11458575" y="7612063"/>
          <p14:tracePt t="18880" x="11437938" y="7632700"/>
          <p14:tracePt t="18881" x="11376025" y="7632700"/>
          <p14:tracePt t="18882" x="11355388" y="7653338"/>
          <p14:tracePt t="18883" x="11334750" y="7673975"/>
          <p14:tracePt t="18884" x="11293475" y="7673975"/>
          <p14:tracePt t="18885" x="11272838" y="7673975"/>
          <p14:tracePt t="18886" x="11231563" y="7694613"/>
          <p14:tracePt t="18887" x="11210925" y="7715250"/>
          <p14:tracePt t="18888" x="11169650" y="7715250"/>
          <p14:tracePt t="18889" x="11149013" y="7735888"/>
          <p14:tracePt t="18890" x="11128375" y="7735888"/>
          <p14:tracePt t="18891" x="11088688" y="7756525"/>
          <p14:tracePt t="18892" x="11068050" y="7777163"/>
          <p14:tracePt t="18893" x="11026775" y="7777163"/>
          <p14:tracePt t="18894" x="10985500" y="7797800"/>
          <p14:tracePt t="18895" x="10964863" y="7818438"/>
          <p14:tracePt t="18896" x="10944225" y="7818438"/>
          <p14:tracePt t="18897" x="10902950" y="7839075"/>
          <p14:tracePt t="18898" x="10861675" y="7839075"/>
          <p14:tracePt t="18899" x="10841038" y="7859713"/>
          <p14:tracePt t="18900" x="10799763" y="7859713"/>
          <p14:tracePt t="18901" x="10779125" y="7880350"/>
          <p14:tracePt t="18902" x="10758488" y="7880350"/>
          <p14:tracePt t="18903" x="10717213" y="7900988"/>
          <p14:tracePt t="18904" x="10696575" y="7900988"/>
          <p14:tracePt t="18905" x="10675938" y="7921625"/>
          <p14:tracePt t="18906" x="10615613" y="7942263"/>
          <p14:tracePt t="18907" x="10594975" y="7962900"/>
          <p14:tracePt t="18908" x="10574338" y="7962900"/>
          <p14:tracePt t="18909" x="10533063" y="7962900"/>
          <p14:tracePt t="18910" x="10491788" y="7981950"/>
          <p14:tracePt t="18912" x="10450513" y="8002588"/>
          <p14:tracePt t="18913" x="10429875" y="8002588"/>
          <p14:tracePt t="18914" x="10409238" y="8023225"/>
          <p14:tracePt t="18915" x="10367963" y="8023225"/>
          <p14:tracePt t="18916" x="10347325" y="8043863"/>
          <p14:tracePt t="18917" x="10326688" y="8043863"/>
          <p14:tracePt t="18918" x="10264775" y="8064500"/>
          <p14:tracePt t="18919" x="10244138" y="8085138"/>
          <p14:tracePt t="18921" x="10202863" y="8085138"/>
          <p14:tracePt t="18922" x="10182225" y="8105775"/>
          <p14:tracePt t="18923" x="10140950" y="8105775"/>
          <p14:tracePt t="18924" x="10101263" y="8126413"/>
          <p14:tracePt t="18927" x="10018713" y="8147050"/>
          <p14:tracePt t="18928" x="9998075" y="8167688"/>
          <p14:tracePt t="18929" x="9977438" y="8167688"/>
          <p14:tracePt t="18930" x="9936163" y="8167688"/>
          <p14:tracePt t="18931" x="9936163" y="8188325"/>
          <p14:tracePt t="18932" x="9915525" y="8188325"/>
          <p14:tracePt t="18933" x="9874250" y="8208963"/>
          <p14:tracePt t="18934" x="9853613" y="8208963"/>
          <p14:tracePt t="18935" x="9812338" y="8208963"/>
          <p14:tracePt t="18936" x="9771063" y="8229600"/>
          <p14:tracePt t="18937" x="9750425" y="8229600"/>
          <p14:tracePt t="18938" x="9729788" y="8250238"/>
          <p14:tracePt t="18939" x="9709150" y="8250238"/>
          <p14:tracePt t="18940" x="9688513" y="8250238"/>
          <p14:tracePt t="18941" x="9667875" y="8270875"/>
          <p14:tracePt t="18942" x="9628188" y="8270875"/>
          <p14:tracePt t="18943" x="9586913" y="8291513"/>
          <p14:tracePt t="18945" x="9545638" y="8291513"/>
          <p14:tracePt t="18946" x="9525000" y="8291513"/>
          <p14:tracePt t="18947" x="9483725" y="8312150"/>
          <p14:tracePt t="18948" x="9463088" y="8312150"/>
          <p14:tracePt t="18949" x="9421813" y="8332788"/>
          <p14:tracePt t="18950" x="9401175" y="8332788"/>
          <p14:tracePt t="18951" x="9380538" y="8332788"/>
          <p14:tracePt t="18952" x="9339263" y="8332788"/>
          <p14:tracePt t="18953" x="9318625" y="8353425"/>
          <p14:tracePt t="18954" x="9297988" y="8353425"/>
          <p14:tracePt t="18955" x="9236075" y="8374063"/>
          <p14:tracePt t="18956" x="9215438" y="8374063"/>
          <p14:tracePt t="18957" x="9194800" y="8374063"/>
          <p14:tracePt t="18958" x="9174163" y="8374063"/>
          <p14:tracePt t="18959" x="9134475" y="8374063"/>
          <p14:tracePt t="18960" x="9093200" y="8374063"/>
          <p14:tracePt t="18961" x="9072563" y="8374063"/>
          <p14:tracePt t="18962" x="9031288" y="8394700"/>
          <p14:tracePt t="18963" x="9010650" y="8394700"/>
          <p14:tracePt t="18965" x="8948738" y="8415338"/>
          <p14:tracePt t="18966" x="8907463" y="8415338"/>
          <p14:tracePt t="18967" x="8886825" y="8415338"/>
          <p14:tracePt t="18968" x="8866188" y="8415338"/>
          <p14:tracePt t="18969" x="8824913" y="8415338"/>
          <p14:tracePt t="18970" x="8804275" y="8415338"/>
          <p14:tracePt t="18971" x="8783638" y="8415338"/>
          <p14:tracePt t="18972" x="8742363" y="8435975"/>
          <p14:tracePt t="18973" x="8701088" y="8435975"/>
          <p14:tracePt t="18974" x="8680450" y="8435975"/>
          <p14:tracePt t="18975" x="8659813" y="8435975"/>
          <p14:tracePt t="18976" x="8640763" y="8435975"/>
          <p14:tracePt t="18977" x="8578850" y="8456613"/>
          <p14:tracePt t="18978" x="8558213" y="8456613"/>
          <p14:tracePt t="18979" x="8537575" y="8456613"/>
          <p14:tracePt t="18980" x="8496300" y="8456613"/>
          <p14:tracePt t="18981" x="8475663" y="8456613"/>
          <p14:tracePt t="18982" x="8455025" y="8456613"/>
          <p14:tracePt t="18983" x="8434388" y="8477250"/>
          <p14:tracePt t="18984" x="8372475" y="8477250"/>
          <p14:tracePt t="18985" x="8351838" y="8477250"/>
          <p14:tracePt t="18986" x="8331200" y="8477250"/>
          <p14:tracePt t="18987" x="8310563" y="8477250"/>
          <p14:tracePt t="18988" x="8269288" y="8477250"/>
          <p14:tracePt t="18989" x="8248650" y="8477250"/>
          <p14:tracePt t="18990" x="8228013" y="8477250"/>
          <p14:tracePt t="18994" x="8126413" y="8477250"/>
          <p14:tracePt t="18995" x="8105775" y="8477250"/>
          <p14:tracePt t="18996" x="8085138" y="8477250"/>
          <p14:tracePt t="18997" x="8064500" y="8477250"/>
          <p14:tracePt t="18998" x="8043863" y="8477250"/>
          <p14:tracePt t="18999" x="8023225" y="8477250"/>
          <p14:tracePt t="19000" x="8002588" y="8477250"/>
          <p14:tracePt t="19002" x="7961313" y="8477250"/>
          <p14:tracePt t="19004" x="7940675" y="8477250"/>
          <p14:tracePt t="19006" x="7920038" y="8477250"/>
          <p14:tracePt t="19007" x="7878763" y="8477250"/>
          <p14:tracePt t="19009" x="7858125" y="8456613"/>
          <p14:tracePt t="19012" x="7837488" y="8456613"/>
          <p14:tracePt t="19013" x="7816850" y="8456613"/>
          <p14:tracePt t="19016" x="7796213" y="8456613"/>
          <p14:tracePt t="19018" x="7796213" y="8435975"/>
          <p14:tracePt t="19020" x="7775575" y="8435975"/>
          <p14:tracePt t="19021" x="7754938" y="8435975"/>
          <p14:tracePt t="19025" x="7734300" y="8415338"/>
          <p14:tracePt t="19029" x="7734300" y="8394700"/>
          <p14:tracePt t="19032" x="7734300" y="8374063"/>
          <p14:tracePt t="19034" x="7734300" y="8353425"/>
          <p14:tracePt t="19037" x="7734300" y="8332788"/>
          <p14:tracePt t="19039" x="7734300" y="8312150"/>
          <p14:tracePt t="19040" x="7734300" y="8291513"/>
          <p14:tracePt t="19042" x="7734300" y="8270875"/>
          <p14:tracePt t="19044" x="7734300" y="8250238"/>
          <p14:tracePt t="19046" x="7734300" y="8229600"/>
          <p14:tracePt t="19047" x="7754938" y="8208963"/>
          <p14:tracePt t="19049" x="7754938" y="8188325"/>
          <p14:tracePt t="19050" x="7754938" y="8167688"/>
          <p14:tracePt t="19051" x="7775575" y="8147050"/>
          <p14:tracePt t="19052" x="7775575" y="8126413"/>
          <p14:tracePt t="19053" x="7796213" y="8105775"/>
          <p14:tracePt t="19054" x="7796213" y="8085138"/>
          <p14:tracePt t="19055" x="7816850" y="8043863"/>
          <p14:tracePt t="19056" x="7816850" y="8023225"/>
          <p14:tracePt t="19057" x="7816850" y="8002588"/>
          <p14:tracePt t="19060" x="7858125" y="7921625"/>
          <p14:tracePt t="19061" x="7858125" y="7880350"/>
          <p14:tracePt t="19062" x="7878763" y="7859713"/>
          <p14:tracePt t="19063" x="7878763" y="7818438"/>
          <p14:tracePt t="19064" x="7899400" y="7797800"/>
          <p14:tracePt t="19065" x="7899400" y="7735888"/>
          <p14:tracePt t="19066" x="7920038" y="7715250"/>
          <p14:tracePt t="19067" x="7940675" y="7673975"/>
          <p14:tracePt t="19068" x="7961313" y="7632700"/>
          <p14:tracePt t="19069" x="7961313" y="7570788"/>
          <p14:tracePt t="19070" x="7961313" y="7529513"/>
          <p14:tracePt t="19071" x="7981950" y="7488238"/>
          <p14:tracePt t="19072" x="7981950" y="7448550"/>
          <p14:tracePt t="19073" x="8002588" y="7407275"/>
          <p14:tracePt t="19074" x="8002588" y="7366000"/>
          <p14:tracePt t="19075" x="8002588" y="7304088"/>
          <p14:tracePt t="19076" x="8023225" y="7262813"/>
          <p14:tracePt t="19077" x="8043863" y="7221538"/>
          <p14:tracePt t="19078" x="8064500" y="7180263"/>
          <p14:tracePt t="19079" x="8064500" y="7138988"/>
          <p14:tracePt t="19080" x="8064500" y="7077075"/>
          <p14:tracePt t="19081" x="8085138" y="7015163"/>
          <p14:tracePt t="19082" x="8085138" y="6973888"/>
          <p14:tracePt t="19083" x="8105775" y="6934200"/>
          <p14:tracePt t="19084" x="8126413" y="6872288"/>
          <p14:tracePt t="19085" x="8126413" y="6831013"/>
          <p14:tracePt t="19086" x="8126413" y="6789738"/>
          <p14:tracePt t="19087" x="8126413" y="6748463"/>
          <p14:tracePt t="19088" x="8147050" y="6707188"/>
          <p14:tracePt t="19089" x="8147050" y="6665913"/>
          <p14:tracePt t="19090" x="8166100" y="6624638"/>
          <p14:tracePt t="19091" x="8186738" y="6583363"/>
          <p14:tracePt t="19092" x="8186738" y="6521450"/>
          <p14:tracePt t="19093" x="8186738" y="6500813"/>
          <p14:tracePt t="19094" x="8186738" y="6459538"/>
          <p14:tracePt t="19095" x="8186738" y="6438900"/>
          <p14:tracePt t="19096" x="8207375" y="6399213"/>
          <p14:tracePt t="19097" x="8207375" y="6337300"/>
          <p14:tracePt t="19098" x="8207375" y="6316663"/>
          <p14:tracePt t="19099" x="8228013" y="6296025"/>
          <p14:tracePt t="19100" x="8228013" y="6254750"/>
          <p14:tracePt t="19101" x="8228013" y="6234113"/>
          <p14:tracePt t="19102" x="8228013" y="6213475"/>
          <p14:tracePt t="19103" x="8228013" y="6192838"/>
          <p14:tracePt t="19104" x="8228013" y="6130925"/>
          <p14:tracePt t="19106" x="8228013" y="6110288"/>
          <p14:tracePt t="19107" x="8228013" y="6069013"/>
          <p14:tracePt t="19108" x="8248650" y="6027738"/>
          <p14:tracePt t="19110" x="8248650" y="5986463"/>
          <p14:tracePt t="19114" x="8248650" y="5924550"/>
          <p14:tracePt t="19114" x="8248650" y="5905500"/>
          <p14:tracePt t="19115" x="8248650" y="5884863"/>
          <p14:tracePt t="19116" x="8248650" y="5864225"/>
          <p14:tracePt t="19118" x="8248650" y="5822950"/>
          <p14:tracePt t="19119" x="8248650" y="5802313"/>
          <p14:tracePt t="19120" x="8248650" y="5781675"/>
          <p14:tracePt t="19121" x="8248650" y="5761038"/>
          <p14:tracePt t="19122" x="8248650" y="5740400"/>
          <p14:tracePt t="19124" x="8248650" y="5719763"/>
          <p14:tracePt t="19125" x="8248650" y="5699125"/>
          <p14:tracePt t="19126" x="8248650" y="5678488"/>
          <p14:tracePt t="19127" x="8248650" y="5657850"/>
          <p14:tracePt t="19128" x="8248650" y="5637213"/>
          <p14:tracePt t="19129" x="8248650" y="5616575"/>
          <p14:tracePt t="19130" x="8248650" y="5595938"/>
          <p14:tracePt t="19131" x="8248650" y="5575300"/>
          <p14:tracePt t="19132" x="8248650" y="5534025"/>
          <p14:tracePt t="19133" x="8248650" y="5513388"/>
          <p14:tracePt t="19134" x="8248650" y="5492750"/>
          <p14:tracePt t="19135" x="8248650" y="5472113"/>
          <p14:tracePt t="19137" x="8248650" y="5430838"/>
          <p14:tracePt t="19138" x="8228013" y="5410200"/>
          <p14:tracePt t="19139" x="8228013" y="5391150"/>
          <p14:tracePt t="19140" x="8228013" y="5370513"/>
          <p14:tracePt t="19141" x="8228013" y="5349875"/>
          <p14:tracePt t="19142" x="8228013" y="5329238"/>
          <p14:tracePt t="19143" x="8228013" y="5287963"/>
          <p14:tracePt t="19144" x="8228013" y="5267325"/>
          <p14:tracePt t="19145" x="8207375" y="5226050"/>
          <p14:tracePt t="19146" x="8207375" y="5184775"/>
          <p14:tracePt t="19147" x="8207375" y="5164138"/>
          <p14:tracePt t="19148" x="8186738" y="5122863"/>
          <p14:tracePt t="19149" x="8186738" y="5081588"/>
          <p14:tracePt t="19150" x="8166100" y="5040313"/>
          <p14:tracePt t="19151" x="8166100" y="5019675"/>
          <p14:tracePt t="19152" x="8166100" y="4957763"/>
          <p14:tracePt t="19153" x="8166100" y="4916488"/>
          <p14:tracePt t="19154" x="8147050" y="4876800"/>
          <p14:tracePt t="19155" x="8147050" y="4835525"/>
          <p14:tracePt t="19156" x="8147050" y="4794250"/>
          <p14:tracePt t="19157" x="8126413" y="4752975"/>
          <p14:tracePt t="19158" x="8126413" y="4691063"/>
          <p14:tracePt t="19159" x="8105775" y="4629150"/>
          <p14:tracePt t="19160" x="8105775" y="4567238"/>
          <p14:tracePt t="19161" x="8105775" y="4525963"/>
          <p14:tracePt t="19162" x="8105775" y="4484688"/>
          <p14:tracePt t="19163" x="8105775" y="4422775"/>
          <p14:tracePt t="19164" x="8085138" y="4362450"/>
          <p14:tracePt t="19165" x="8085138" y="4300538"/>
          <p14:tracePt t="19166" x="8085138" y="4238625"/>
          <p14:tracePt t="19167" x="8085138" y="4176713"/>
          <p14:tracePt t="19168" x="8064500" y="4114800"/>
          <p14:tracePt t="19169" x="8064500" y="4052888"/>
          <p14:tracePt t="19170" x="8064500" y="3990975"/>
          <p14:tracePt t="19171" x="8043863" y="3929063"/>
          <p14:tracePt t="19172" x="8043863" y="3848100"/>
          <p14:tracePt t="19173" x="8043863" y="3786188"/>
          <p14:tracePt t="19174" x="8043863" y="3724275"/>
          <p14:tracePt t="19175" x="8043863" y="3662363"/>
          <p14:tracePt t="19176" x="8043863" y="3579813"/>
          <p14:tracePt t="19177" x="8043863" y="3476625"/>
          <p14:tracePt t="19180" x="8043863" y="3292475"/>
          <p14:tracePt t="19181" x="8043863" y="3230563"/>
          <p14:tracePt t="19182" x="8043863" y="3148013"/>
          <p14:tracePt t="19183" x="8043863" y="3044825"/>
          <p14:tracePt t="19184" x="8043863" y="2962275"/>
          <p14:tracePt t="19185" x="8043863" y="2879725"/>
          <p14:tracePt t="19186" x="8043863" y="2819400"/>
          <p14:tracePt t="19187" x="8043863" y="2736850"/>
          <p14:tracePt t="19188" x="8043863" y="2654300"/>
          <p14:tracePt t="19189" x="8043863" y="2592388"/>
          <p14:tracePt t="19190" x="8043863" y="2509838"/>
          <p14:tracePt t="19191" x="8043863" y="2427288"/>
          <p14:tracePt t="19192" x="8043863" y="2365375"/>
          <p14:tracePt t="19193" x="8043863" y="2284413"/>
          <p14:tracePt t="19194" x="8043863" y="2201863"/>
          <p14:tracePt t="19195" x="8043863" y="2139950"/>
          <p14:tracePt t="19196" x="8043863" y="2078038"/>
          <p14:tracePt t="19197" x="8043863" y="1995488"/>
          <p14:tracePt t="19198" x="8043863" y="1933575"/>
          <p14:tracePt t="19199" x="8043863" y="1871663"/>
          <p14:tracePt t="19200" x="8043863" y="1809750"/>
          <p14:tracePt t="19201" x="8043863" y="1728788"/>
          <p14:tracePt t="19202" x="8043863" y="1666875"/>
          <p14:tracePt t="19203" x="8043863" y="1604963"/>
          <p14:tracePt t="19204" x="8043863" y="1522413"/>
          <p14:tracePt t="19205" x="8043863" y="1460500"/>
          <p14:tracePt t="19206" x="8043863" y="1398588"/>
          <p14:tracePt t="19207" x="8064500" y="1336675"/>
          <p14:tracePt t="19208" x="8064500" y="1276350"/>
          <p14:tracePt t="19209" x="8085138" y="1214438"/>
          <p14:tracePt t="19210" x="8085138" y="1152525"/>
          <p14:tracePt t="19211" x="8085138" y="1111250"/>
          <p14:tracePt t="19212" x="8085138" y="1028700"/>
          <p14:tracePt t="19213" x="8105775" y="987425"/>
          <p14:tracePt t="19214" x="8105775" y="925513"/>
          <p14:tracePt t="19215" x="8126413" y="863600"/>
          <p14:tracePt t="19216" x="8126413" y="822325"/>
          <p14:tracePt t="19217" x="8147050" y="781050"/>
          <p14:tracePt t="19218" x="8147050" y="720725"/>
          <p14:tracePt t="19219" x="8147050" y="658813"/>
          <p14:tracePt t="19220" x="8166100" y="617538"/>
          <p14:tracePt t="19221" x="8166100" y="555625"/>
          <p14:tracePt t="19222" x="8186738" y="493713"/>
          <p14:tracePt t="19223" x="8186738" y="452438"/>
          <p14:tracePt t="19224" x="8207375" y="411163"/>
          <p14:tracePt t="19225" x="8207375" y="369888"/>
          <p14:tracePt t="19226" x="8228013" y="328613"/>
          <p14:tracePt t="19227" x="8248650" y="287338"/>
          <p14:tracePt t="19228" x="8269288" y="227013"/>
          <p14:tracePt t="19229" x="8269288" y="185738"/>
          <p14:tracePt t="19230" x="8269288" y="123825"/>
          <p14:tracePt t="19231" x="8289925" y="103188"/>
          <p14:tracePt t="19232" x="8289925" y="61913"/>
          <p14:tracePt t="19233" x="8310563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38858" y="-178524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4CD4CE5-DA48-FE74-8281-27262900FF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4426760"/>
              </p:ext>
            </p:extLst>
          </p:nvPr>
        </p:nvGraphicFramePr>
        <p:xfrm>
          <a:off x="3020467" y="1138581"/>
          <a:ext cx="15003924" cy="8352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8" name="TextBox 3">
            <a:extLst>
              <a:ext uri="{FF2B5EF4-FFF2-40B4-BE49-F238E27FC236}">
                <a16:creationId xmlns:a16="http://schemas.microsoft.com/office/drawing/2014/main" id="{9130B240-C34D-039F-9E95-1DE03CE437F9}"/>
              </a:ext>
            </a:extLst>
          </p:cNvPr>
          <p:cNvSpPr txBox="1"/>
          <p:nvPr/>
        </p:nvSpPr>
        <p:spPr>
          <a:xfrm>
            <a:off x="2626500" y="66031"/>
            <a:ext cx="14310025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b="1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Insights: Ranked Category</a:t>
            </a:r>
          </a:p>
        </p:txBody>
      </p:sp>
      <p:pic>
        <p:nvPicPr>
          <p:cNvPr id="31" name="Video 30">
            <a:hlinkClick r:id="" action="ppaction://media"/>
            <a:extLst>
              <a:ext uri="{FF2B5EF4-FFF2-40B4-BE49-F238E27FC236}">
                <a16:creationId xmlns:a16="http://schemas.microsoft.com/office/drawing/2014/main" id="{A89469B0-0995-6BD3-140D-D16345358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211433" y="7116514"/>
            <a:ext cx="2824223" cy="2824223"/>
          </a:xfrm>
          <a:prstGeom prst="ellipse">
            <a:avLst/>
          </a:prstGeom>
          <a:ln w="19050" cap="rnd">
            <a:solidFill>
              <a:srgbClr val="40404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8"/>
    </mc:Choice>
    <mc:Fallback>
      <p:transition spd="slow" advTm="20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4" x="2241550" y="8456613"/>
          <p14:tracePt t="67" x="2282825" y="8435975"/>
          <p14:tracePt t="69" x="2303463" y="8435975"/>
          <p14:tracePt t="71" x="2324100" y="8415338"/>
          <p14:tracePt t="73" x="2344738" y="8394700"/>
          <p14:tracePt t="74" x="2344738" y="8374063"/>
          <p14:tracePt t="76" x="2365375" y="8374063"/>
          <p14:tracePt t="77" x="2386013" y="8353425"/>
          <p14:tracePt t="77" x="2406650" y="8353425"/>
          <p14:tracePt t="80" x="2427288" y="8332788"/>
          <p14:tracePt t="83" x="2447925" y="8312150"/>
          <p14:tracePt t="83" x="2447925" y="8291513"/>
          <p14:tracePt t="84" x="2468563" y="8291513"/>
          <p14:tracePt t="85" x="2489200" y="8291513"/>
          <p14:tracePt t="86" x="2489200" y="8270875"/>
          <p14:tracePt t="88" x="2509838" y="8270875"/>
          <p14:tracePt t="90" x="2509838" y="8250238"/>
          <p14:tracePt t="92" x="2530475" y="8250238"/>
          <p14:tracePt t="94" x="2530475" y="8229600"/>
          <p14:tracePt t="96" x="2551113" y="8208963"/>
          <p14:tracePt t="97" x="2571750" y="8208963"/>
          <p14:tracePt t="100" x="2571750" y="8188325"/>
          <p14:tracePt t="102" x="2571750" y="8167688"/>
          <p14:tracePt t="104" x="2592388" y="8167688"/>
          <p14:tracePt t="106" x="2592388" y="8147050"/>
          <p14:tracePt t="107" x="2592388" y="8126413"/>
          <p14:tracePt t="111" x="2592388" y="8105775"/>
          <p14:tracePt t="117" x="2592388" y="8085138"/>
          <p14:tracePt t="120" x="2592388" y="8064500"/>
          <p14:tracePt t="124" x="2592388" y="8043863"/>
          <p14:tracePt t="132" x="2592388" y="8023225"/>
          <p14:tracePt t="292" x="2592388" y="8002588"/>
          <p14:tracePt t="297" x="2613025" y="8002588"/>
          <p14:tracePt t="308" x="2613025" y="7981950"/>
          <p14:tracePt t="310" x="2633663" y="7981950"/>
          <p14:tracePt t="312" x="2633663" y="7962900"/>
          <p14:tracePt t="318" x="2654300" y="7962900"/>
          <p14:tracePt t="324" x="2654300" y="7942263"/>
          <p14:tracePt t="336" x="2654300" y="7921625"/>
          <p14:tracePt t="351" x="2674938" y="7921625"/>
          <p14:tracePt t="364" x="2695575" y="7921625"/>
          <p14:tracePt t="369" x="2695575" y="7900988"/>
          <p14:tracePt t="378" x="2716213" y="7900988"/>
          <p14:tracePt t="382" x="2735263" y="7900988"/>
          <p14:tracePt t="383" x="2735263" y="7880350"/>
          <p14:tracePt t="388" x="2735263" y="7859713"/>
          <p14:tracePt t="391" x="2755900" y="7859713"/>
          <p14:tracePt t="394" x="2776538" y="7839075"/>
          <p14:tracePt t="399" x="2797175" y="7839075"/>
          <p14:tracePt t="400" x="2797175" y="7818438"/>
          <p14:tracePt t="402" x="2817813" y="7818438"/>
          <p14:tracePt t="405" x="2817813" y="7797800"/>
          <p14:tracePt t="406" x="2838450" y="7777163"/>
          <p14:tracePt t="410" x="2838450" y="7756525"/>
          <p14:tracePt t="411" x="2859088" y="7756525"/>
          <p14:tracePt t="413" x="2859088" y="7735888"/>
          <p14:tracePt t="414" x="2879725" y="7735888"/>
          <p14:tracePt t="416" x="2879725" y="7715250"/>
          <p14:tracePt t="417" x="2879725" y="7694613"/>
          <p14:tracePt t="417" x="2900363" y="7694613"/>
          <p14:tracePt t="419" x="2921000" y="7673975"/>
          <p14:tracePt t="422" x="2921000" y="7653338"/>
          <p14:tracePt t="424" x="2941638" y="7653338"/>
          <p14:tracePt t="424" x="2941638" y="7632700"/>
          <p14:tracePt t="426" x="2941638" y="7612063"/>
          <p14:tracePt t="427" x="2962275" y="7612063"/>
          <p14:tracePt t="427" x="2962275" y="7591425"/>
          <p14:tracePt t="430" x="2982913" y="7570788"/>
          <p14:tracePt t="431" x="3003550" y="7570788"/>
          <p14:tracePt t="432" x="3003550" y="7550150"/>
          <p14:tracePt t="433" x="3003550" y="7529513"/>
          <p14:tracePt t="435" x="3024188" y="7508875"/>
          <p14:tracePt t="436" x="3024188" y="7488238"/>
          <p14:tracePt t="437" x="3024188" y="7467600"/>
          <p14:tracePt t="438" x="3044825" y="7467600"/>
          <p14:tracePt t="438" x="3065463" y="7448550"/>
          <p14:tracePt t="440" x="3065463" y="7427913"/>
          <p14:tracePt t="442" x="3086100" y="7407275"/>
          <p14:tracePt t="443" x="3086100" y="7386638"/>
          <p14:tracePt t="444" x="3086100" y="7345363"/>
          <p14:tracePt t="445" x="3106738" y="7345363"/>
          <p14:tracePt t="445" x="3106738" y="7324725"/>
          <p14:tracePt t="446" x="3127375" y="7304088"/>
          <p14:tracePt t="451" x="3148013" y="7221538"/>
          <p14:tracePt t="452" x="3148013" y="7200900"/>
          <p14:tracePt t="453" x="3168650" y="7200900"/>
          <p14:tracePt t="454" x="3168650" y="7159625"/>
          <p14:tracePt t="456" x="3189288" y="7138988"/>
          <p14:tracePt t="457" x="3189288" y="7097713"/>
          <p14:tracePt t="457" x="3209925" y="7077075"/>
          <p14:tracePt t="459" x="3209925" y="7056438"/>
          <p14:tracePt t="460" x="3209925" y="7035800"/>
          <p14:tracePt t="461" x="3209925" y="7015163"/>
          <p14:tracePt t="464" x="3249613" y="6953250"/>
          <p14:tracePt t="465" x="3270250" y="6913563"/>
          <p14:tracePt t="466" x="3270250" y="6892925"/>
          <p14:tracePt t="467" x="3270250" y="6872288"/>
          <p14:tracePt t="468" x="3270250" y="6851650"/>
          <p14:tracePt t="469" x="3290888" y="6831013"/>
          <p14:tracePt t="470" x="3290888" y="6810375"/>
          <p14:tracePt t="471" x="3311525" y="6769100"/>
          <p14:tracePt t="473" x="3311525" y="6727825"/>
          <p14:tracePt t="474" x="3332163" y="6707188"/>
          <p14:tracePt t="475" x="3332163" y="6686550"/>
          <p14:tracePt t="476" x="3352800" y="6665913"/>
          <p14:tracePt t="477" x="3352800" y="6645275"/>
          <p14:tracePt t="478" x="3352800" y="6624638"/>
          <p14:tracePt t="479" x="3373438" y="6583363"/>
          <p14:tracePt t="479" x="3394075" y="6583363"/>
          <p14:tracePt t="481" x="3394075" y="6542088"/>
          <p14:tracePt t="481" x="3394075" y="6521450"/>
          <p14:tracePt t="482" x="3394075" y="6500813"/>
          <p14:tracePt t="484" x="3414713" y="6459538"/>
          <p14:tracePt t="485" x="3435350" y="6438900"/>
          <p14:tracePt t="485" x="3435350" y="6419850"/>
          <p14:tracePt t="487" x="3435350" y="6399213"/>
          <p14:tracePt t="488" x="3455988" y="6378575"/>
          <p14:tracePt t="489" x="3476625" y="6357938"/>
          <p14:tracePt t="490" x="3476625" y="6316663"/>
          <p14:tracePt t="490" x="3497263" y="6296025"/>
          <p14:tracePt t="491" x="3497263" y="6254750"/>
          <p14:tracePt t="492" x="3517900" y="6254750"/>
          <p14:tracePt t="494" x="3517900" y="6234113"/>
          <p14:tracePt t="494" x="3517900" y="6192838"/>
          <p14:tracePt t="495" x="3538538" y="6172200"/>
          <p14:tracePt t="496" x="3559175" y="6151563"/>
          <p14:tracePt t="497" x="3559175" y="6110288"/>
          <p14:tracePt t="498" x="3559175" y="6089650"/>
          <p14:tracePt t="499" x="3579813" y="6069013"/>
          <p14:tracePt t="501" x="3600450" y="6027738"/>
          <p14:tracePt t="502" x="3600450" y="6007100"/>
          <p14:tracePt t="503" x="3621088" y="5986463"/>
          <p14:tracePt t="504" x="3641725" y="5965825"/>
          <p14:tracePt t="504" x="3641725" y="5945188"/>
          <p14:tracePt t="506" x="3662363" y="5905500"/>
          <p14:tracePt t="506" x="3683000" y="5884863"/>
          <p14:tracePt t="507" x="3683000" y="5864225"/>
          <p14:tracePt t="509" x="3703638" y="5822950"/>
          <p14:tracePt t="509" x="3722688" y="5802313"/>
          <p14:tracePt t="510" x="3722688" y="5781675"/>
          <p14:tracePt t="511" x="3743325" y="5761038"/>
          <p14:tracePt t="512" x="3763963" y="5740400"/>
          <p14:tracePt t="513" x="3763963" y="5699125"/>
          <p14:tracePt t="515" x="3784600" y="5678488"/>
          <p14:tracePt t="516" x="3805238" y="5657850"/>
          <p14:tracePt t="517" x="3805238" y="5616575"/>
          <p14:tracePt t="518" x="3825875" y="5616575"/>
          <p14:tracePt t="519" x="3825875" y="5575300"/>
          <p14:tracePt t="519" x="3846513" y="5554663"/>
          <p14:tracePt t="521" x="3867150" y="5534025"/>
          <p14:tracePt t="522" x="3887788" y="5492750"/>
          <p14:tracePt t="523" x="3887788" y="5472113"/>
          <p14:tracePt t="523" x="3908425" y="5451475"/>
          <p14:tracePt t="525" x="3929063" y="5410200"/>
          <p14:tracePt t="526" x="3949700" y="5391150"/>
          <p14:tracePt t="527" x="3970338" y="5349875"/>
          <p14:tracePt t="530" x="4011613" y="5267325"/>
          <p14:tracePt t="531" x="4032250" y="5246688"/>
          <p14:tracePt t="532" x="4073525" y="5205413"/>
          <p14:tracePt t="533" x="4073525" y="5184775"/>
          <p14:tracePt t="534" x="4094163" y="5164138"/>
          <p14:tracePt t="535" x="4114800" y="5122863"/>
          <p14:tracePt t="536" x="4114800" y="5102225"/>
          <p14:tracePt t="537" x="4156075" y="5081588"/>
          <p14:tracePt t="538" x="4156075" y="5040313"/>
          <p14:tracePt t="539" x="4176713" y="5019675"/>
          <p14:tracePt t="539" x="4197350" y="4999038"/>
          <p14:tracePt t="542" x="4237038" y="4937125"/>
          <p14:tracePt t="543" x="4237038" y="4895850"/>
          <p14:tracePt t="544" x="4257675" y="4876800"/>
          <p14:tracePt t="545" x="4278313" y="4856163"/>
          <p14:tracePt t="546" x="4319588" y="4814888"/>
          <p14:tracePt t="547" x="4340225" y="4794250"/>
          <p14:tracePt t="548" x="4340225" y="4773613"/>
          <p14:tracePt t="549" x="4360863" y="4732338"/>
          <p14:tracePt t="550" x="4381500" y="4711700"/>
          <p14:tracePt t="551" x="4402138" y="4691063"/>
          <p14:tracePt t="552" x="4422775" y="4670425"/>
          <p14:tracePt t="553" x="4422775" y="4629150"/>
          <p14:tracePt t="554" x="4443413" y="4608513"/>
          <p14:tracePt t="555" x="4464050" y="4587875"/>
          <p14:tracePt t="556" x="4484688" y="4546600"/>
          <p14:tracePt t="557" x="4505325" y="4525963"/>
          <p14:tracePt t="558" x="4525963" y="4484688"/>
          <p14:tracePt t="558" x="4546600" y="4464050"/>
          <p14:tracePt t="560" x="4567238" y="4443413"/>
          <p14:tracePt t="560" x="4587875" y="4402138"/>
          <p14:tracePt t="561" x="4608513" y="4402138"/>
          <p14:tracePt t="562" x="4608513" y="4362450"/>
          <p14:tracePt t="564" x="4629150" y="4341813"/>
          <p14:tracePt t="565" x="4649788" y="4321175"/>
          <p14:tracePt t="566" x="4649788" y="4279900"/>
          <p14:tracePt t="567" x="4691063" y="4259263"/>
          <p14:tracePt t="568" x="4691063" y="4238625"/>
          <p14:tracePt t="569" x="4710113" y="4217988"/>
          <p14:tracePt t="570" x="4730750" y="4197350"/>
          <p14:tracePt t="571" x="4751388" y="4156075"/>
          <p14:tracePt t="572" x="4772025" y="4135438"/>
          <p14:tracePt t="572" x="4772025" y="4114800"/>
          <p14:tracePt t="574" x="4792663" y="4073525"/>
          <p14:tracePt t="574" x="4813300" y="4073525"/>
          <p14:tracePt t="575" x="4813300" y="4032250"/>
          <p14:tracePt t="576" x="4854575" y="4011613"/>
          <p14:tracePt t="577" x="4854575" y="3990975"/>
          <p14:tracePt t="578" x="4875213" y="3949700"/>
          <p14:tracePt t="579" x="4895850" y="3949700"/>
          <p14:tracePt t="582" x="4916488" y="3908425"/>
          <p14:tracePt t="583" x="4937125" y="3887788"/>
          <p14:tracePt t="584" x="4978400" y="3848100"/>
          <p14:tracePt t="585" x="4978400" y="3827463"/>
          <p14:tracePt t="586" x="4999038" y="3786188"/>
          <p14:tracePt t="587" x="5019675" y="3765550"/>
          <p14:tracePt t="588" x="5019675" y="3744913"/>
          <p14:tracePt t="589" x="5040313" y="3724275"/>
          <p14:tracePt t="590" x="5060950" y="3703638"/>
          <p14:tracePt t="591" x="5081588" y="3662363"/>
          <p14:tracePt t="592" x="5102225" y="3641725"/>
          <p14:tracePt t="593" x="5102225" y="3621088"/>
          <p14:tracePt t="594" x="5122863" y="3600450"/>
          <p14:tracePt t="597" x="5164138" y="3538538"/>
          <p14:tracePt t="598" x="5184775" y="3517900"/>
          <p14:tracePt t="599" x="5203825" y="3476625"/>
          <p14:tracePt t="600" x="5224463" y="3455988"/>
          <p14:tracePt t="601" x="5245100" y="3435350"/>
          <p14:tracePt t="602" x="5245100" y="3414713"/>
          <p14:tracePt t="603" x="5265738" y="3394075"/>
          <p14:tracePt t="604" x="5286375" y="3352800"/>
          <p14:tracePt t="606" x="5307013" y="3313113"/>
          <p14:tracePt t="608" x="5348288" y="3292475"/>
          <p14:tracePt t="609" x="5348288" y="3251200"/>
          <p14:tracePt t="610" x="5368925" y="3230563"/>
          <p14:tracePt t="611" x="5389563" y="3209925"/>
          <p14:tracePt t="612" x="5389563" y="3189288"/>
          <p14:tracePt t="613" x="5410200" y="3189288"/>
          <p14:tracePt t="614" x="5410200" y="3168650"/>
          <p14:tracePt t="614" x="5430838" y="3148013"/>
          <p14:tracePt t="616" x="5451475" y="3127375"/>
          <p14:tracePt t="617" x="5451475" y="3106738"/>
          <p14:tracePt t="618" x="5472113" y="3086100"/>
          <p14:tracePt t="619" x="5472113" y="3065463"/>
          <p14:tracePt t="622" x="5513388" y="3024188"/>
          <p14:tracePt t="624" x="5513388" y="3003550"/>
          <p14:tracePt t="625" x="5534025" y="3003550"/>
          <p14:tracePt t="626" x="5534025" y="2982913"/>
          <p14:tracePt t="628" x="5554663" y="2962275"/>
          <p14:tracePt t="629" x="5554663" y="2941638"/>
          <p14:tracePt t="632" x="5575300" y="2921000"/>
          <p14:tracePt t="633" x="5595938" y="2900363"/>
          <p14:tracePt t="634" x="5595938" y="2879725"/>
          <p14:tracePt t="636" x="5595938" y="2859088"/>
          <p14:tracePt t="638" x="5616575" y="2859088"/>
          <p14:tracePt t="639" x="5616575" y="2838450"/>
          <p14:tracePt t="642" x="5637213" y="2819400"/>
          <p14:tracePt t="643" x="5637213" y="2798763"/>
          <p14:tracePt t="646" x="5637213" y="2778125"/>
          <p14:tracePt t="648" x="5657850" y="2778125"/>
          <p14:tracePt t="650" x="5678488" y="2757488"/>
          <p14:tracePt t="653" x="5678488" y="2736850"/>
          <p14:tracePt t="655" x="5697538" y="2716213"/>
          <p14:tracePt t="659" x="5697538" y="2695575"/>
          <p14:tracePt t="664" x="5718175" y="2674938"/>
          <p14:tracePt t="667" x="5738813" y="2654300"/>
          <p14:tracePt t="668" x="5738813" y="2633663"/>
          <p14:tracePt t="671" x="5759450" y="2633663"/>
          <p14:tracePt t="673" x="5759450" y="2613025"/>
          <p14:tracePt t="678" x="5759450" y="2592388"/>
          <p14:tracePt t="684" x="5780088" y="2592388"/>
          <p14:tracePt t="709" x="5759450" y="2613025"/>
          <p14:tracePt t="710" x="5738813" y="2613025"/>
          <p14:tracePt t="715" x="5738813" y="2633663"/>
          <p14:tracePt t="716" x="5718175" y="2633663"/>
          <p14:tracePt t="720" x="5718175" y="2654300"/>
          <p14:tracePt t="721" x="5697538" y="2654300"/>
          <p14:tracePt t="723" x="5678488" y="2654300"/>
          <p14:tracePt t="724" x="5678488" y="2674938"/>
          <p14:tracePt t="942" x="5657850" y="2674938"/>
          <p14:tracePt t="947" x="5657850" y="2654300"/>
          <p14:tracePt t="950" x="5637213" y="2654300"/>
          <p14:tracePt t="952" x="5616575" y="2654300"/>
          <p14:tracePt t="957" x="5575300" y="2654300"/>
          <p14:tracePt t="958" x="5575300" y="2674938"/>
          <p14:tracePt t="960" x="5554663" y="2674938"/>
          <p14:tracePt t="965" x="5534025" y="2674938"/>
          <p14:tracePt t="968" x="5513388" y="2674938"/>
          <p14:tracePt t="970" x="5492750" y="2674938"/>
          <p14:tracePt t="972" x="5472113" y="2674938"/>
          <p14:tracePt t="976" x="5451475" y="2674938"/>
          <p14:tracePt t="978" x="5430838" y="2674938"/>
          <p14:tracePt t="981" x="5410200" y="2674938"/>
          <p14:tracePt t="982" x="5389563" y="2674938"/>
          <p14:tracePt t="984" x="5368925" y="2674938"/>
          <p14:tracePt t="986" x="5348288" y="2674938"/>
          <p14:tracePt t="987" x="5327650" y="2674938"/>
          <p14:tracePt t="990" x="5307013" y="2674938"/>
          <p14:tracePt t="992" x="5286375" y="2674938"/>
          <p14:tracePt t="994" x="5265738" y="2674938"/>
          <p14:tracePt t="996" x="5245100" y="2674938"/>
          <p14:tracePt t="999" x="5224463" y="2674938"/>
          <p14:tracePt t="1001" x="5203825" y="2674938"/>
          <p14:tracePt t="1004" x="5184775" y="2674938"/>
          <p14:tracePt t="1004" x="5164138" y="2674938"/>
          <p14:tracePt t="1011" x="5102225" y="2674938"/>
          <p14:tracePt t="1012" x="5081588" y="2674938"/>
          <p14:tracePt t="1014" x="5060950" y="2674938"/>
          <p14:tracePt t="1017" x="5040313" y="2674938"/>
          <p14:tracePt t="1018" x="5019675" y="2674938"/>
          <p14:tracePt t="1022" x="4999038" y="2674938"/>
          <p14:tracePt t="1024" x="4978400" y="2674938"/>
          <p14:tracePt t="1026" x="4957763" y="2674938"/>
          <p14:tracePt t="1027" x="4937125" y="2674938"/>
          <p14:tracePt t="1030" x="4916488" y="2674938"/>
          <p14:tracePt t="1034" x="4895850" y="2674938"/>
          <p14:tracePt t="1035" x="4895850" y="2654300"/>
          <p14:tracePt t="1036" x="4875213" y="2654300"/>
          <p14:tracePt t="1039" x="4854575" y="2633663"/>
          <p14:tracePt t="1041" x="4833938" y="2633663"/>
          <p14:tracePt t="1045" x="4813300" y="2633663"/>
          <p14:tracePt t="1049" x="4813300" y="2613025"/>
          <p14:tracePt t="1051" x="4792663" y="2613025"/>
          <p14:tracePt t="1056" x="4772025" y="2613025"/>
          <p14:tracePt t="1059" x="4772025" y="2592388"/>
          <p14:tracePt t="1060" x="4751388" y="2592388"/>
          <p14:tracePt t="1067" x="4730750" y="2592388"/>
          <p14:tracePt t="1068" x="4730750" y="2571750"/>
          <p14:tracePt t="1073" x="4730750" y="2551113"/>
          <p14:tracePt t="1077" x="4710113" y="2551113"/>
          <p14:tracePt t="1082" x="4710113" y="2530475"/>
          <p14:tracePt t="1092" x="4691063" y="2530475"/>
          <p14:tracePt t="1093" x="4691063" y="2509838"/>
          <p14:tracePt t="1103" x="4691063" y="2489200"/>
          <p14:tracePt t="1109" x="4691063" y="2468563"/>
          <p14:tracePt t="1116" x="4691063" y="2447925"/>
          <p14:tracePt t="1123" x="4691063" y="2427288"/>
          <p14:tracePt t="1127" x="4691063" y="2406650"/>
          <p14:tracePt t="1132" x="4710113" y="2406650"/>
          <p14:tracePt t="1133" x="4710113" y="2386013"/>
          <p14:tracePt t="1135" x="4710113" y="2365375"/>
          <p14:tracePt t="1139" x="4730750" y="2365375"/>
          <p14:tracePt t="1141" x="4730750" y="2344738"/>
          <p14:tracePt t="1144" x="4751388" y="2324100"/>
          <p14:tracePt t="1146" x="4772025" y="2324100"/>
          <p14:tracePt t="1150" x="4772025" y="2305050"/>
          <p14:tracePt t="1151" x="4792663" y="2305050"/>
          <p14:tracePt t="1152" x="4792663" y="2284413"/>
          <p14:tracePt t="1156" x="4813300" y="2284413"/>
          <p14:tracePt t="1157" x="4813300" y="2263775"/>
          <p14:tracePt t="1160" x="4833938" y="2263775"/>
          <p14:tracePt t="1162" x="4854575" y="2243138"/>
          <p14:tracePt t="1166" x="4875213" y="2243138"/>
          <p14:tracePt t="1168" x="4875213" y="2222500"/>
          <p14:tracePt t="1169" x="4875213" y="2201863"/>
          <p14:tracePt t="1170" x="4895850" y="2201863"/>
          <p14:tracePt t="1174" x="4916488" y="2181225"/>
          <p14:tracePt t="1177" x="4937125" y="2160588"/>
          <p14:tracePt t="1179" x="4957763" y="2160588"/>
          <p14:tracePt t="1183" x="4978400" y="2119313"/>
          <p14:tracePt t="1187" x="4999038" y="2098675"/>
          <p14:tracePt t="1190" x="5019675" y="2098675"/>
          <p14:tracePt t="1191" x="5019675" y="2078038"/>
          <p14:tracePt t="1192" x="5040313" y="2078038"/>
          <p14:tracePt t="1195" x="5040313" y="2057400"/>
          <p14:tracePt t="1196" x="5060950" y="2057400"/>
          <p14:tracePt t="1197" x="5060950" y="2036763"/>
          <p14:tracePt t="1201" x="5081588" y="2036763"/>
          <p14:tracePt t="1202" x="5081588" y="2016125"/>
          <p14:tracePt t="1206" x="5102225" y="2016125"/>
          <p14:tracePt t="1207" x="5102225" y="1995488"/>
          <p14:tracePt t="1209" x="5122863" y="1995488"/>
          <p14:tracePt t="1213" x="5122863" y="1974850"/>
          <p14:tracePt t="1215" x="5143500" y="1974850"/>
          <p14:tracePt t="1216" x="5143500" y="1954213"/>
          <p14:tracePt t="1224" x="5143500" y="1933575"/>
          <p14:tracePt t="1225" x="5164138" y="1933575"/>
          <p14:tracePt t="1232" x="5164138" y="1912938"/>
          <p14:tracePt t="1237" x="5184775" y="1912938"/>
          <p14:tracePt t="1240" x="5184775" y="1892300"/>
          <p14:tracePt t="1242" x="5203825" y="1892300"/>
          <p14:tracePt t="1246" x="5203825" y="1871663"/>
          <p14:tracePt t="1256" x="5224463" y="1871663"/>
          <p14:tracePt t="1259" x="5224463" y="1851025"/>
          <p14:tracePt t="1269" x="5245100" y="1851025"/>
          <p14:tracePt t="1273" x="5245100" y="1830388"/>
          <p14:tracePt t="1278" x="5265738" y="1830388"/>
          <p14:tracePt t="1280" x="5286375" y="1830388"/>
          <p14:tracePt t="1282" x="5286375" y="1809750"/>
          <p14:tracePt t="1285" x="5307013" y="1809750"/>
          <p14:tracePt t="1289" x="5327650" y="1809750"/>
          <p14:tracePt t="1290" x="5327650" y="1790700"/>
          <p14:tracePt t="1291" x="5348288" y="1790700"/>
          <p14:tracePt t="1292" x="5368925" y="1770063"/>
          <p14:tracePt t="1294" x="5389563" y="1770063"/>
          <p14:tracePt t="1298" x="5410200" y="1770063"/>
          <p14:tracePt t="1300" x="5430838" y="1749425"/>
          <p14:tracePt t="1302" x="5451475" y="1749425"/>
          <p14:tracePt t="1304" x="5472113" y="1749425"/>
          <p14:tracePt t="1305" x="5472113" y="1728788"/>
          <p14:tracePt t="1306" x="5492750" y="1728788"/>
          <p14:tracePt t="1308" x="5513388" y="1728788"/>
          <p14:tracePt t="1309" x="5534025" y="1728788"/>
          <p14:tracePt t="1311" x="5554663" y="1728788"/>
          <p14:tracePt t="1312" x="5554663" y="1708150"/>
          <p14:tracePt t="1313" x="5575300" y="1708150"/>
          <p14:tracePt t="1317" x="5637213" y="1687513"/>
          <p14:tracePt t="1319" x="5657850" y="1666875"/>
          <p14:tracePt t="1321" x="5678488" y="1666875"/>
          <p14:tracePt t="1322" x="5697538" y="1666875"/>
          <p14:tracePt t="1322" x="5718175" y="1666875"/>
          <p14:tracePt t="1323" x="5738813" y="1666875"/>
          <p14:tracePt t="1324" x="5759450" y="1646238"/>
          <p14:tracePt t="1326" x="5780088" y="1646238"/>
          <p14:tracePt t="1328" x="5780088" y="1625600"/>
          <p14:tracePt t="1329" x="5821363" y="1625600"/>
          <p14:tracePt t="1330" x="5842000" y="1625600"/>
          <p14:tracePt t="1332" x="5862638" y="1604963"/>
          <p14:tracePt t="1334" x="5903913" y="1604963"/>
          <p14:tracePt t="1335" x="5924550" y="1604963"/>
          <p14:tracePt t="1337" x="5945188" y="1584325"/>
          <p14:tracePt t="1338" x="5965825" y="1584325"/>
          <p14:tracePt t="1341" x="5986463" y="1584325"/>
          <p14:tracePt t="1342" x="6007100" y="1584325"/>
          <p14:tracePt t="1343" x="6027738" y="1584325"/>
          <p14:tracePt t="1343" x="6027738" y="1563688"/>
          <p14:tracePt t="1344" x="6048375" y="1563688"/>
          <p14:tracePt t="1345" x="6069013" y="1563688"/>
          <p14:tracePt t="1347" x="6089650" y="1543050"/>
          <p14:tracePt t="1348" x="6110288" y="1543050"/>
          <p14:tracePt t="1349" x="6130925" y="1543050"/>
          <p14:tracePt t="1350" x="6151563" y="1543050"/>
          <p14:tracePt t="1352" x="6172200" y="1543050"/>
          <p14:tracePt t="1354" x="6211888" y="1543050"/>
          <p14:tracePt t="1356" x="6232525" y="1522413"/>
          <p14:tracePt t="1357" x="6253163" y="1522413"/>
          <p14:tracePt t="1359" x="6273800" y="1522413"/>
          <p14:tracePt t="1360" x="6294438" y="1522413"/>
          <p14:tracePt t="1361" x="6315075" y="1522413"/>
          <p14:tracePt t="1362" x="6335713" y="1522413"/>
          <p14:tracePt t="1362" x="6356350" y="1522413"/>
          <p14:tracePt t="1365" x="6376988" y="1522413"/>
          <p14:tracePt t="1366" x="6397625" y="1522413"/>
          <p14:tracePt t="1367" x="6397625" y="1501775"/>
          <p14:tracePt t="1371" x="6459538" y="1501775"/>
          <p14:tracePt t="1372" x="6480175" y="1501775"/>
          <p14:tracePt t="1373" x="6500813" y="1481138"/>
          <p14:tracePt t="1374" x="6521450" y="1481138"/>
          <p14:tracePt t="1375" x="6542088" y="1481138"/>
          <p14:tracePt t="1376" x="6562725" y="1481138"/>
          <p14:tracePt t="1378" x="6583363" y="1481138"/>
          <p14:tracePt t="1380" x="6604000" y="1481138"/>
          <p14:tracePt t="1382" x="6624638" y="1481138"/>
          <p14:tracePt t="1383" x="6645275" y="1481138"/>
          <p14:tracePt t="1385" x="6665913" y="1481138"/>
          <p14:tracePt t="1385" x="6684963" y="1481138"/>
          <p14:tracePt t="1388" x="6705600" y="1481138"/>
          <p14:tracePt t="1388" x="6726238" y="1460500"/>
          <p14:tracePt t="1390" x="6746875" y="1460500"/>
          <p14:tracePt t="1392" x="6767513" y="1460500"/>
          <p14:tracePt t="1395" x="6788150" y="1460500"/>
          <p14:tracePt t="1396" x="6808788" y="1460500"/>
          <p14:tracePt t="1398" x="6829425" y="1460500"/>
          <p14:tracePt t="1399" x="6850063" y="1460500"/>
          <p14:tracePt t="1400" x="6850063" y="1439863"/>
          <p14:tracePt t="1402" x="6870700" y="1439863"/>
          <p14:tracePt t="1403" x="6891338" y="1439863"/>
          <p14:tracePt t="1407" x="6911975" y="1439863"/>
          <p14:tracePt t="1410" x="6953250" y="1439863"/>
          <p14:tracePt t="1413" x="6973888" y="1439863"/>
          <p14:tracePt t="1414" x="6973888" y="1419225"/>
          <p14:tracePt t="1415" x="6994525" y="1419225"/>
          <p14:tracePt t="1417" x="7015163" y="1419225"/>
          <p14:tracePt t="1419" x="7035800" y="1419225"/>
          <p14:tracePt t="1423" x="7056438" y="1398588"/>
          <p14:tracePt t="1426" x="7077075" y="1398588"/>
          <p14:tracePt t="1429" x="7097713" y="1398588"/>
          <p14:tracePt t="1432" x="7118350" y="1398588"/>
          <p14:tracePt t="1433" x="7138988" y="1398588"/>
          <p14:tracePt t="1437" x="7159625" y="1398588"/>
          <p14:tracePt t="1440" x="7178675" y="1377950"/>
          <p14:tracePt t="1442" x="7199313" y="1377950"/>
          <p14:tracePt t="1443" x="7219950" y="1377950"/>
          <p14:tracePt t="1446" x="7240588" y="1377950"/>
          <p14:tracePt t="1449" x="7261225" y="1377950"/>
          <p14:tracePt t="1451" x="7281863" y="1377950"/>
          <p14:tracePt t="1453" x="7302500" y="1377950"/>
          <p14:tracePt t="1454" x="7302500" y="1357313"/>
          <p14:tracePt t="1455" x="7323138" y="1357313"/>
          <p14:tracePt t="1458" x="7343775" y="1357313"/>
          <p14:tracePt t="1460" x="7364413" y="1357313"/>
          <p14:tracePt t="1462" x="7385050" y="1357313"/>
          <p14:tracePt t="1464" x="7405688" y="1357313"/>
          <p14:tracePt t="1467" x="7426325" y="1357313"/>
          <p14:tracePt t="1469" x="7446963" y="1357313"/>
          <p14:tracePt t="1470" x="7467600" y="1357313"/>
          <p14:tracePt t="1471" x="7467600" y="1336675"/>
          <p14:tracePt t="1472" x="7488238" y="1336675"/>
          <p14:tracePt t="1474" x="7508875" y="1336675"/>
          <p14:tracePt t="1477" x="7529513" y="1336675"/>
          <p14:tracePt t="1478" x="7550150" y="1336675"/>
          <p14:tracePt t="1480" x="7570788" y="1316038"/>
          <p14:tracePt t="1483" x="7591425" y="1316038"/>
          <p14:tracePt t="1484" x="7612063" y="1316038"/>
          <p14:tracePt t="1485" x="7632700" y="1316038"/>
          <p14:tracePt t="1491" x="7672388" y="1316038"/>
          <p14:tracePt t="1492" x="7693025" y="1295400"/>
          <p14:tracePt t="1493" x="7713663" y="1295400"/>
          <p14:tracePt t="1495" x="7734300" y="1295400"/>
          <p14:tracePt t="1498" x="7754938" y="1295400"/>
          <p14:tracePt t="1502" x="7796213" y="1295400"/>
          <p14:tracePt t="1505" x="7816850" y="1295400"/>
          <p14:tracePt t="1507" x="7837488" y="1295400"/>
          <p14:tracePt t="1508" x="7837488" y="1276350"/>
          <p14:tracePt t="1509" x="7858125" y="1276350"/>
          <p14:tracePt t="1511" x="7878763" y="1276350"/>
          <p14:tracePt t="1514" x="7899400" y="1276350"/>
          <p14:tracePt t="1517" x="7920038" y="1276350"/>
          <p14:tracePt t="1520" x="7940675" y="1276350"/>
          <p14:tracePt t="1522" x="7961313" y="1276350"/>
          <p14:tracePt t="1525" x="7961313" y="1255713"/>
          <p14:tracePt t="1526" x="7981950" y="1255713"/>
          <p14:tracePt t="1530" x="8002588" y="1255713"/>
          <p14:tracePt t="1533" x="8023225" y="1255713"/>
          <p14:tracePt t="1534" x="8023225" y="1235075"/>
          <p14:tracePt t="1536" x="8043863" y="1235075"/>
          <p14:tracePt t="1540" x="8064500" y="1235075"/>
          <p14:tracePt t="1544" x="8085138" y="1235075"/>
          <p14:tracePt t="1551" x="8105775" y="1235075"/>
          <p14:tracePt t="1557" x="8126413" y="1235075"/>
          <p14:tracePt t="1673" x="8105775" y="1235075"/>
          <p14:tracePt t="1680" x="8085138" y="1235075"/>
          <p14:tracePt t="1685" x="8064500" y="1235075"/>
          <p14:tracePt t="1691" x="8043863" y="1235075"/>
          <p14:tracePt t="1693" x="8023225" y="1235075"/>
          <p14:tracePt t="1696" x="8023225" y="1255713"/>
          <p14:tracePt t="1698" x="8002588" y="1255713"/>
          <p14:tracePt t="1703" x="7981950" y="1255713"/>
          <p14:tracePt t="1707" x="7961313" y="1255713"/>
          <p14:tracePt t="1708" x="7940675" y="1255713"/>
          <p14:tracePt t="1712" x="7920038" y="1255713"/>
          <p14:tracePt t="1715" x="7899400" y="1255713"/>
          <p14:tracePt t="1719" x="7878763" y="1255713"/>
          <p14:tracePt t="1721" x="7858125" y="1255713"/>
          <p14:tracePt t="1724" x="7837488" y="1276350"/>
          <p14:tracePt t="1725" x="7816850" y="1276350"/>
          <p14:tracePt t="1730" x="7775575" y="1276350"/>
          <p14:tracePt t="1732" x="7754938" y="1276350"/>
          <p14:tracePt t="1734" x="7734300" y="1276350"/>
          <p14:tracePt t="1736" x="7713663" y="1276350"/>
          <p14:tracePt t="1737" x="7693025" y="1276350"/>
          <p14:tracePt t="1739" x="7672388" y="1276350"/>
          <p14:tracePt t="1742" x="7653338" y="1276350"/>
          <p14:tracePt t="1744" x="7632700" y="1276350"/>
          <p14:tracePt t="1746" x="7612063" y="1276350"/>
          <p14:tracePt t="1747" x="7591425" y="1276350"/>
          <p14:tracePt t="1748" x="7570788" y="1276350"/>
          <p14:tracePt t="1750" x="7550150" y="1276350"/>
          <p14:tracePt t="1751" x="7529513" y="1276350"/>
          <p14:tracePt t="1752" x="7508875" y="1276350"/>
          <p14:tracePt t="1754" x="7488238" y="1276350"/>
          <p14:tracePt t="1756" x="7467600" y="1276350"/>
          <p14:tracePt t="1757" x="7446963" y="1276350"/>
          <p14:tracePt t="1758" x="7426325" y="1276350"/>
          <p14:tracePt t="1760" x="7405688" y="1276350"/>
          <p14:tracePt t="1760" x="7385050" y="1276350"/>
          <p14:tracePt t="1763" x="7364413" y="1276350"/>
          <p14:tracePt t="1764" x="7323138" y="1276350"/>
          <p14:tracePt t="1766" x="7302500" y="1276350"/>
          <p14:tracePt t="1768" x="7281863" y="1276350"/>
          <p14:tracePt t="1769" x="7261225" y="1276350"/>
          <p14:tracePt t="1770" x="7240588" y="1276350"/>
          <p14:tracePt t="1785" x="6994525" y="1276350"/>
          <p14:tracePt t="1786" x="6973888" y="1276350"/>
          <p14:tracePt t="1788" x="6953250" y="1276350"/>
          <p14:tracePt t="1789" x="6911975" y="1276350"/>
          <p14:tracePt t="1791" x="6891338" y="1276350"/>
          <p14:tracePt t="1792" x="6870700" y="1276350"/>
          <p14:tracePt t="1793" x="6850063" y="1276350"/>
          <p14:tracePt t="1795" x="6829425" y="1255713"/>
          <p14:tracePt t="1796" x="6808788" y="1255713"/>
          <p14:tracePt t="1797" x="6788150" y="1255713"/>
          <p14:tracePt t="1798" x="6767513" y="1255713"/>
          <p14:tracePt t="1800" x="6746875" y="1255713"/>
          <p14:tracePt t="1801" x="6726238" y="1255713"/>
          <p14:tracePt t="1802" x="6705600" y="1255713"/>
          <p14:tracePt t="1802" x="6684963" y="1255713"/>
          <p14:tracePt t="1803" x="6665913" y="1255713"/>
          <p14:tracePt t="1806" x="6645275" y="1255713"/>
          <p14:tracePt t="1807" x="6624638" y="1255713"/>
          <p14:tracePt t="1809" x="6604000" y="1255713"/>
          <p14:tracePt t="1810" x="6583363" y="1255713"/>
          <p14:tracePt t="1811" x="6562725" y="1255713"/>
          <p14:tracePt t="1813" x="6521450" y="1255713"/>
          <p14:tracePt t="1815" x="6500813" y="1255713"/>
          <p14:tracePt t="1816" x="6480175" y="1255713"/>
          <p14:tracePt t="1817" x="6459538" y="1255713"/>
          <p14:tracePt t="1819" x="6438900" y="1255713"/>
          <p14:tracePt t="1819" x="6418263" y="1255713"/>
          <p14:tracePt t="1822" x="6397625" y="1235075"/>
          <p14:tracePt t="1823" x="6376988" y="1235075"/>
          <p14:tracePt t="1825" x="6356350" y="1235075"/>
          <p14:tracePt t="1825" x="6335713" y="1235075"/>
          <p14:tracePt t="1828" x="6315075" y="1235075"/>
          <p14:tracePt t="1829" x="6294438" y="1235075"/>
          <p14:tracePt t="1831" x="6273800" y="1235075"/>
          <p14:tracePt t="1833" x="6253163" y="1235075"/>
          <p14:tracePt t="1835" x="6232525" y="1235075"/>
          <p14:tracePt t="1836" x="6211888" y="1235075"/>
          <p14:tracePt t="1838" x="6191250" y="1235075"/>
          <p14:tracePt t="1839" x="6172200" y="1235075"/>
          <p14:tracePt t="1840" x="6151563" y="1235075"/>
          <p14:tracePt t="1842" x="6130925" y="1235075"/>
          <p14:tracePt t="1844" x="6110288" y="1235075"/>
          <p14:tracePt t="1846" x="6089650" y="1235075"/>
          <p14:tracePt t="1851" x="6027738" y="1235075"/>
          <p14:tracePt t="1853" x="6007100" y="1235075"/>
          <p14:tracePt t="1855" x="5986463" y="1235075"/>
          <p14:tracePt t="1856" x="5965825" y="1235075"/>
          <p14:tracePt t="1858" x="5945188" y="1235075"/>
          <p14:tracePt t="1860" x="5924550" y="1235075"/>
          <p14:tracePt t="1862" x="5903913" y="1235075"/>
          <p14:tracePt t="1863" x="5883275" y="1235075"/>
          <p14:tracePt t="1864" x="5862638" y="1235075"/>
          <p14:tracePt t="1865" x="5821363" y="1235075"/>
          <p14:tracePt t="1868" x="5800725" y="1235075"/>
          <p14:tracePt t="1870" x="5780088" y="1235075"/>
          <p14:tracePt t="1872" x="5759450" y="1235075"/>
          <p14:tracePt t="1873" x="5738813" y="1235075"/>
          <p14:tracePt t="1874" x="5718175" y="1235075"/>
          <p14:tracePt t="1876" x="5678488" y="1235075"/>
          <p14:tracePt t="1878" x="5657850" y="1235075"/>
          <p14:tracePt t="1878" x="5637213" y="1235075"/>
          <p14:tracePt t="1881" x="5616575" y="1235075"/>
          <p14:tracePt t="1882" x="5595938" y="1235075"/>
          <p14:tracePt t="1883" x="5575300" y="1235075"/>
          <p14:tracePt t="1884" x="5534025" y="1235075"/>
          <p14:tracePt t="1886" x="5513388" y="1235075"/>
          <p14:tracePt t="1888" x="5492750" y="1235075"/>
          <p14:tracePt t="1889" x="5472113" y="1235075"/>
          <p14:tracePt t="1890" x="5451475" y="1235075"/>
          <p14:tracePt t="1891" x="5430838" y="1235075"/>
          <p14:tracePt t="1891" x="5410200" y="1235075"/>
          <p14:tracePt t="1892" x="5389563" y="1235075"/>
          <p14:tracePt t="1895" x="5348288" y="1235075"/>
          <p14:tracePt t="1897" x="5327650" y="1235075"/>
          <p14:tracePt t="1898" x="5307013" y="1235075"/>
          <p14:tracePt t="1899" x="5286375" y="1235075"/>
          <p14:tracePt t="1899" x="5265738" y="1235075"/>
          <p14:tracePt t="1904" x="5184775" y="1235075"/>
          <p14:tracePt t="1905" x="5164138" y="1235075"/>
          <p14:tracePt t="1906" x="5143500" y="1235075"/>
          <p14:tracePt t="1907" x="5122863" y="1235075"/>
          <p14:tracePt t="1908" x="5102225" y="1235075"/>
          <p14:tracePt t="1909" x="5081588" y="1235075"/>
          <p14:tracePt t="1910" x="5060950" y="1235075"/>
          <p14:tracePt t="1911" x="5040313" y="1235075"/>
          <p14:tracePt t="1912" x="5019675" y="1235075"/>
          <p14:tracePt t="1913" x="4999038" y="1235075"/>
          <p14:tracePt t="1914" x="4978400" y="1235075"/>
          <p14:tracePt t="1915" x="4957763" y="1235075"/>
          <p14:tracePt t="1916" x="4937125" y="1235075"/>
          <p14:tracePt t="1917" x="4916488" y="1235075"/>
          <p14:tracePt t="1919" x="4875213" y="1235075"/>
          <p14:tracePt t="1920" x="4854575" y="1235075"/>
          <p14:tracePt t="1920" x="4833938" y="1235075"/>
          <p14:tracePt t="1921" x="4813300" y="1235075"/>
          <p14:tracePt t="1922" x="4792663" y="1235075"/>
          <p14:tracePt t="1924" x="4751388" y="1235075"/>
          <p14:tracePt t="1925" x="4730750" y="1235075"/>
          <p14:tracePt t="1926" x="4710113" y="1235075"/>
          <p14:tracePt t="1928" x="4691063" y="1235075"/>
          <p14:tracePt t="1929" x="4670425" y="1235075"/>
          <p14:tracePt t="1930" x="4649788" y="1235075"/>
          <p14:tracePt t="1930" x="4629150" y="1235075"/>
          <p14:tracePt t="1932" x="4587875" y="1235075"/>
          <p14:tracePt t="1933" x="4567238" y="1235075"/>
          <p14:tracePt t="1935" x="4525963" y="1235075"/>
          <p14:tracePt t="1937" x="4505325" y="1235075"/>
          <p14:tracePt t="1938" x="4464050" y="1235075"/>
          <p14:tracePt t="1940" x="4443413" y="1235075"/>
          <p14:tracePt t="1941" x="4422775" y="1235075"/>
          <p14:tracePt t="1943" x="4402138" y="1235075"/>
          <p14:tracePt t="1944" x="4381500" y="1235075"/>
          <p14:tracePt t="1945" x="4360863" y="1235075"/>
          <p14:tracePt t="1945" x="4340225" y="1235075"/>
          <p14:tracePt t="1947" x="4319588" y="1235075"/>
          <p14:tracePt t="1949" x="4298950" y="1235075"/>
          <p14:tracePt t="1950" x="4278313" y="1235075"/>
          <p14:tracePt t="1951" x="4237038" y="1235075"/>
          <p14:tracePt t="1953" x="4216400" y="1235075"/>
          <p14:tracePt t="1953" x="4197350" y="1235075"/>
          <p14:tracePt t="1956" x="4176713" y="1235075"/>
          <p14:tracePt t="1957" x="4156075" y="1235075"/>
          <p14:tracePt t="1958" x="4135438" y="1235075"/>
          <p14:tracePt t="1960" x="4114800" y="1235075"/>
          <p14:tracePt t="1962" x="4094163" y="1235075"/>
          <p14:tracePt t="1963" x="4073525" y="1235075"/>
          <p14:tracePt t="1964" x="4052888" y="1235075"/>
          <p14:tracePt t="1966" x="4032250" y="1235075"/>
          <p14:tracePt t="1967" x="4011613" y="1235075"/>
          <p14:tracePt t="1970" x="3970338" y="1235075"/>
          <p14:tracePt t="1973" x="3949700" y="1235075"/>
          <p14:tracePt t="1974" x="3929063" y="1235075"/>
          <p14:tracePt t="1976" x="3908425" y="1235075"/>
          <p14:tracePt t="1977" x="3887788" y="1235075"/>
          <p14:tracePt t="1978" x="3867150" y="1235075"/>
          <p14:tracePt t="1979" x="3846513" y="1235075"/>
          <p14:tracePt t="1982" x="3825875" y="1235075"/>
          <p14:tracePt t="1985" x="3805238" y="1235075"/>
          <p14:tracePt t="1987" x="3784600" y="1235075"/>
          <p14:tracePt t="1988" x="3763963" y="1235075"/>
          <p14:tracePt t="1989" x="3743325" y="1235075"/>
          <p14:tracePt t="1992" x="3722688" y="1235075"/>
          <p14:tracePt t="1993" x="3703638" y="1235075"/>
          <p14:tracePt t="1995" x="3683000" y="1235075"/>
          <p14:tracePt t="1997" x="3662363" y="1235075"/>
          <p14:tracePt t="1999" x="3641725" y="1235075"/>
          <p14:tracePt t="1999" x="3621088" y="1235075"/>
          <p14:tracePt t="2001" x="3600450" y="1235075"/>
          <p14:tracePt t="2003" x="3579813" y="1235075"/>
          <p14:tracePt t="2006" x="3559175" y="1235075"/>
          <p14:tracePt t="2007" x="3538538" y="1235075"/>
          <p14:tracePt t="2009" x="3517900" y="1235075"/>
          <p14:tracePt t="2010" x="3497263" y="1235075"/>
          <p14:tracePt t="2013" x="3455988" y="1235075"/>
          <p14:tracePt t="2014" x="3435350" y="1235075"/>
          <p14:tracePt t="2018" x="3414713" y="1235075"/>
          <p14:tracePt t="2020" x="3394075" y="1235075"/>
          <p14:tracePt t="2022" x="3373438" y="1235075"/>
          <p14:tracePt t="2023" x="3352800" y="1235075"/>
          <p14:tracePt t="2026" x="3311525" y="1235075"/>
          <p14:tracePt t="2028" x="3290888" y="1235075"/>
          <p14:tracePt t="2031" x="3270250" y="1235075"/>
          <p14:tracePt t="2033" x="3249613" y="1235075"/>
          <p14:tracePt t="2034" x="3228975" y="1235075"/>
          <p14:tracePt t="2037" x="3209925" y="1235075"/>
          <p14:tracePt t="2041" x="3189288" y="1235075"/>
          <p14:tracePt t="2044" x="3168650" y="1235075"/>
          <p14:tracePt t="2047" x="3148013" y="1235075"/>
          <p14:tracePt t="2050" x="3127375" y="1235075"/>
          <p14:tracePt t="2055" x="3106738" y="1235075"/>
          <p14:tracePt t="2059" x="3086100" y="1235075"/>
          <p14:tracePt t="2065" x="3065463" y="1235075"/>
          <p14:tracePt t="2069" x="3044825" y="1235075"/>
          <p14:tracePt t="2075" x="3024188" y="1235075"/>
          <p14:tracePt t="2082" x="3003550" y="1235075"/>
          <p14:tracePt t="2090" x="2982913" y="1235075"/>
          <p14:tracePt t="2095" x="2962275" y="1235075"/>
          <p14:tracePt t="2261" x="2982913" y="1235075"/>
          <p14:tracePt t="2263" x="3003550" y="1235075"/>
          <p14:tracePt t="2266" x="3024188" y="1255713"/>
          <p14:tracePt t="2267" x="3044825" y="1255713"/>
          <p14:tracePt t="2268" x="3065463" y="1255713"/>
          <p14:tracePt t="2270" x="3086100" y="1255713"/>
          <p14:tracePt t="2271" x="3106738" y="1255713"/>
          <p14:tracePt t="2272" x="3127375" y="1255713"/>
          <p14:tracePt t="2273" x="3168650" y="1276350"/>
          <p14:tracePt t="2274" x="3189288" y="1276350"/>
          <p14:tracePt t="2275" x="3209925" y="1276350"/>
          <p14:tracePt t="2276" x="3228975" y="1276350"/>
          <p14:tracePt t="2277" x="3270250" y="1276350"/>
          <p14:tracePt t="2278" x="3332163" y="1276350"/>
          <p14:tracePt t="2279" x="3352800" y="1276350"/>
          <p14:tracePt t="2280" x="3394075" y="1276350"/>
          <p14:tracePt t="2281" x="3414713" y="1276350"/>
          <p14:tracePt t="2282" x="3455988" y="1276350"/>
          <p14:tracePt t="2283" x="3517900" y="1276350"/>
          <p14:tracePt t="2284" x="3559175" y="1276350"/>
          <p14:tracePt t="2285" x="3600450" y="1276350"/>
          <p14:tracePt t="2286" x="3662363" y="1276350"/>
          <p14:tracePt t="2287" x="3722688" y="1276350"/>
          <p14:tracePt t="2288" x="3763963" y="1276350"/>
          <p14:tracePt t="2289" x="3825875" y="1276350"/>
          <p14:tracePt t="2290" x="3867150" y="1276350"/>
          <p14:tracePt t="2291" x="3929063" y="1276350"/>
          <p14:tracePt t="2292" x="3990975" y="1255713"/>
          <p14:tracePt t="2293" x="4052888" y="1255713"/>
          <p14:tracePt t="2294" x="4094163" y="1255713"/>
          <p14:tracePt t="2295" x="4156075" y="1255713"/>
          <p14:tracePt t="2296" x="4216400" y="1235075"/>
          <p14:tracePt t="2297" x="4278313" y="1235075"/>
          <p14:tracePt t="2298" x="4340225" y="1235075"/>
          <p14:tracePt t="2299" x="4402138" y="1235075"/>
          <p14:tracePt t="2299" x="4443413" y="1235075"/>
          <p14:tracePt t="2302" x="4567238" y="1235075"/>
          <p14:tracePt t="2303" x="4629150" y="1235075"/>
          <p14:tracePt t="2304" x="4670425" y="1235075"/>
          <p14:tracePt t="2305" x="4751388" y="1235075"/>
          <p14:tracePt t="2306" x="4792663" y="1235075"/>
          <p14:tracePt t="2307" x="4854575" y="1235075"/>
          <p14:tracePt t="2308" x="4916488" y="1235075"/>
          <p14:tracePt t="2309" x="4978400" y="1235075"/>
          <p14:tracePt t="2310" x="5019675" y="1235075"/>
          <p14:tracePt t="2311" x="5081588" y="1235075"/>
          <p14:tracePt t="2312" x="5143500" y="1235075"/>
          <p14:tracePt t="2313" x="5203825" y="1235075"/>
          <p14:tracePt t="2314" x="5265738" y="1235075"/>
          <p14:tracePt t="2315" x="5327650" y="1235075"/>
          <p14:tracePt t="2316" x="5389563" y="1235075"/>
          <p14:tracePt t="2317" x="5451475" y="1235075"/>
          <p14:tracePt t="2318" x="5534025" y="1235075"/>
          <p14:tracePt t="2319" x="5575300" y="1235075"/>
          <p14:tracePt t="2320" x="5637213" y="1235075"/>
          <p14:tracePt t="2321" x="5697538" y="1235075"/>
          <p14:tracePt t="2322" x="5780088" y="1235075"/>
          <p14:tracePt t="2323" x="5842000" y="1235075"/>
          <p14:tracePt t="2324" x="5903913" y="1235075"/>
          <p14:tracePt t="2324" x="5986463" y="1235075"/>
          <p14:tracePt t="2325" x="6069013" y="1235075"/>
          <p14:tracePt t="2327" x="6130925" y="1235075"/>
          <p14:tracePt t="2331" x="6459538" y="1235075"/>
          <p14:tracePt t="2332" x="6521450" y="1235075"/>
          <p14:tracePt t="2333" x="6604000" y="1255713"/>
          <p14:tracePt t="2334" x="6684963" y="1255713"/>
          <p14:tracePt t="2335" x="6767513" y="1255713"/>
          <p14:tracePt t="2336" x="6850063" y="1255713"/>
          <p14:tracePt t="2337" x="6953250" y="1276350"/>
          <p14:tracePt t="2337" x="7035800" y="1276350"/>
          <p14:tracePt t="2339" x="7097713" y="1276350"/>
          <p14:tracePt t="2339" x="7178675" y="1276350"/>
          <p14:tracePt t="2342" x="7343775" y="1295400"/>
          <p14:tracePt t="2343" x="7446963" y="1295400"/>
          <p14:tracePt t="2344" x="7550150" y="1316038"/>
          <p14:tracePt t="2344" x="7612063" y="1316038"/>
          <p14:tracePt t="2346" x="7693025" y="1316038"/>
          <p14:tracePt t="2347" x="7796213" y="1316038"/>
          <p14:tracePt t="2347" x="7878763" y="1316038"/>
          <p14:tracePt t="2349" x="7981950" y="1316038"/>
          <p14:tracePt t="2350" x="8064500" y="1336675"/>
          <p14:tracePt t="2351" x="8166100" y="1336675"/>
          <p14:tracePt t="2352" x="8248650" y="1336675"/>
          <p14:tracePt t="2353" x="8351838" y="1357313"/>
          <p14:tracePt t="2354" x="8434388" y="1357313"/>
          <p14:tracePt t="2355" x="8516938" y="1357313"/>
          <p14:tracePt t="2356" x="8620125" y="1357313"/>
          <p14:tracePt t="2357" x="8721725" y="1377950"/>
          <p14:tracePt t="2358" x="8804275" y="1377950"/>
          <p14:tracePt t="2359" x="8886825" y="1398588"/>
          <p14:tracePt t="2360" x="8969375" y="1398588"/>
          <p14:tracePt t="2361" x="9051925" y="1398588"/>
          <p14:tracePt t="2362" x="9153525" y="1419225"/>
          <p14:tracePt t="2363" x="9236075" y="1419225"/>
          <p14:tracePt t="2363" x="9359900" y="1439863"/>
          <p14:tracePt t="2364" x="9442450" y="1439863"/>
          <p14:tracePt t="2366" x="9525000" y="1439863"/>
          <p14:tracePt t="2367" x="9586913" y="1460500"/>
          <p14:tracePt t="2368" x="9688513" y="1460500"/>
          <p14:tracePt t="2369" x="9791700" y="1460500"/>
          <p14:tracePt t="2370" x="9853613" y="1460500"/>
          <p14:tracePt t="2371" x="9936163" y="1481138"/>
          <p14:tracePt t="2371" x="10018713" y="1501775"/>
          <p14:tracePt t="2373" x="10101263" y="1501775"/>
          <p14:tracePt t="2374" x="10202863" y="1522413"/>
          <p14:tracePt t="2375" x="10285413" y="1522413"/>
          <p14:tracePt t="2376" x="10347325" y="1543050"/>
          <p14:tracePt t="2377" x="10429875" y="1543050"/>
          <p14:tracePt t="2378" x="10512425" y="1563688"/>
          <p14:tracePt t="2379" x="10574338" y="1563688"/>
          <p14:tracePt t="2379" x="10655300" y="1563688"/>
          <p14:tracePt t="2382" x="10820400" y="1584325"/>
          <p14:tracePt t="2383" x="10882313" y="1604963"/>
          <p14:tracePt t="2384" x="10964863" y="1625600"/>
          <p14:tracePt t="2384" x="11026775" y="1625600"/>
          <p14:tracePt t="2386" x="11088688" y="1646238"/>
          <p14:tracePt t="2387" x="11169650" y="1646238"/>
          <p14:tracePt t="2388" x="11231563" y="1646238"/>
          <p14:tracePt t="2388" x="11293475" y="1646238"/>
          <p14:tracePt t="2389" x="11376025" y="1666875"/>
          <p14:tracePt t="2390" x="11437938" y="1687513"/>
          <p14:tracePt t="2391" x="11499850" y="1687513"/>
          <p14:tracePt t="2392" x="11561763" y="1708150"/>
          <p14:tracePt t="2393" x="11622088" y="1708150"/>
          <p14:tracePt t="2395" x="11704638" y="1708150"/>
          <p14:tracePt t="2396" x="11766550" y="1728788"/>
          <p14:tracePt t="2397" x="11828463" y="1728788"/>
          <p14:tracePt t="2398" x="11890375" y="1728788"/>
          <p14:tracePt t="2398" x="11931650" y="1749425"/>
          <p14:tracePt t="2400" x="11993563" y="1749425"/>
          <p14:tracePt t="2401" x="12034838" y="1770063"/>
          <p14:tracePt t="2402" x="12096750" y="1770063"/>
          <p14:tracePt t="2403" x="12157075" y="1770063"/>
          <p14:tracePt t="2404" x="12198350" y="1770063"/>
          <p14:tracePt t="2405" x="12260263" y="1790700"/>
          <p14:tracePt t="2406" x="12322175" y="1790700"/>
          <p14:tracePt t="2407" x="12363450" y="1809750"/>
          <p14:tracePt t="2410" x="12507913" y="1830388"/>
          <p14:tracePt t="2411" x="12549188" y="1830388"/>
          <p14:tracePt t="2412" x="12590463" y="1830388"/>
          <p14:tracePt t="2413" x="12630150" y="1830388"/>
          <p14:tracePt t="2414" x="12692063" y="1830388"/>
          <p14:tracePt t="2415" x="12733338" y="1851025"/>
          <p14:tracePt t="2416" x="12774613" y="1851025"/>
          <p14:tracePt t="2417" x="12795250" y="1851025"/>
          <p14:tracePt t="2418" x="12836525" y="1871663"/>
          <p14:tracePt t="2419" x="12877800" y="1871663"/>
          <p14:tracePt t="2420" x="12898438" y="1871663"/>
          <p14:tracePt t="2422" x="12960350" y="1892300"/>
          <p14:tracePt t="2423" x="12980988" y="1892300"/>
          <p14:tracePt t="2425" x="13022263" y="1892300"/>
          <p14:tracePt t="2426" x="13042900" y="1892300"/>
          <p14:tracePt t="2427" x="13063538" y="1892300"/>
          <p14:tracePt t="2429" x="13084175" y="1892300"/>
          <p14:tracePt t="2431" x="13103225" y="1912938"/>
          <p14:tracePt t="2433" x="13123863" y="1912938"/>
          <p14:tracePt t="2455" x="13103225" y="1912938"/>
          <p14:tracePt t="2458" x="13084175" y="1912938"/>
          <p14:tracePt t="2459" x="13063538" y="1912938"/>
          <p14:tracePt t="2462" x="13042900" y="1912938"/>
          <p14:tracePt t="2463" x="13022263" y="1912938"/>
          <p14:tracePt t="2464" x="13001625" y="1912938"/>
          <p14:tracePt t="2465" x="12980988" y="1912938"/>
          <p14:tracePt t="2465" x="12960350" y="1912938"/>
          <p14:tracePt t="2466" x="12939713" y="1912938"/>
          <p14:tracePt t="2467" x="12919075" y="1912938"/>
          <p14:tracePt t="2469" x="12898438" y="1912938"/>
          <p14:tracePt t="2469" x="12877800" y="1912938"/>
          <p14:tracePt t="2471" x="12857163" y="1912938"/>
          <p14:tracePt t="2471" x="12815888" y="1912938"/>
          <p14:tracePt t="2473" x="12774613" y="1912938"/>
          <p14:tracePt t="2474" x="12753975" y="1912938"/>
          <p14:tracePt t="2475" x="12712700" y="1912938"/>
          <p14:tracePt t="2476" x="12671425" y="1912938"/>
          <p14:tracePt t="2477" x="12630150" y="1912938"/>
          <p14:tracePt t="2478" x="12590463" y="1912938"/>
          <p14:tracePt t="2479" x="12549188" y="1912938"/>
          <p14:tracePt t="2480" x="12487275" y="1912938"/>
          <p14:tracePt t="2481" x="12446000" y="1912938"/>
          <p14:tracePt t="2482" x="12404725" y="1912938"/>
          <p14:tracePt t="2483" x="12363450" y="1912938"/>
          <p14:tracePt t="2484" x="12301538" y="1912938"/>
          <p14:tracePt t="2485" x="12260263" y="1912938"/>
          <p14:tracePt t="2486" x="12198350" y="1912938"/>
          <p14:tracePt t="2487" x="12136438" y="1912938"/>
          <p14:tracePt t="2488" x="12076113" y="1912938"/>
          <p14:tracePt t="2489" x="12014200" y="1912938"/>
          <p14:tracePt t="2490" x="11952288" y="1912938"/>
          <p14:tracePt t="2491" x="11869738" y="1912938"/>
          <p14:tracePt t="2491" x="11807825" y="1912938"/>
          <p14:tracePt t="2492" x="11745913" y="1912938"/>
          <p14:tracePt t="2493" x="11663363" y="1912938"/>
          <p14:tracePt t="2494" x="11582400" y="1912938"/>
          <p14:tracePt t="2495" x="11520488" y="1892300"/>
          <p14:tracePt t="2496" x="11437938" y="1892300"/>
          <p14:tracePt t="2497" x="11355388" y="1871663"/>
          <p14:tracePt t="2498" x="11252200" y="1871663"/>
          <p14:tracePt t="2499" x="11190288" y="1851025"/>
          <p14:tracePt t="2502" x="11006138" y="1851025"/>
          <p14:tracePt t="2503" x="10902950" y="1851025"/>
          <p14:tracePt t="2504" x="10820400" y="1851025"/>
          <p14:tracePt t="2505" x="10717213" y="1830388"/>
          <p14:tracePt t="2505" x="10634663" y="1830388"/>
          <p14:tracePt t="2507" x="10512425" y="1830388"/>
          <p14:tracePt t="2507" x="10409238" y="1809750"/>
          <p14:tracePt t="2509" x="10306050" y="1790700"/>
          <p14:tracePt t="2510" x="10202863" y="1790700"/>
          <p14:tracePt t="2511" x="10080625" y="1790700"/>
          <p14:tracePt t="2512" x="9977438" y="1770063"/>
          <p14:tracePt t="2513" x="9853613" y="1770063"/>
          <p14:tracePt t="2514" x="9750425" y="1749425"/>
          <p14:tracePt t="2517" x="9401175" y="1728788"/>
          <p14:tracePt t="2518" x="9256713" y="1708150"/>
          <p14:tracePt t="2519" x="9153525" y="1708150"/>
          <p14:tracePt t="2520" x="9010650" y="1687513"/>
          <p14:tracePt t="2521" x="8928100" y="1687513"/>
          <p14:tracePt t="2522" x="8804275" y="1666875"/>
          <p14:tracePt t="2523" x="8659813" y="1646238"/>
          <p14:tracePt t="2523" x="8558213" y="1646238"/>
          <p14:tracePt t="2525" x="8413750" y="1646238"/>
          <p14:tracePt t="2526" x="8310563" y="1625600"/>
          <p14:tracePt t="2527" x="8166100" y="1625600"/>
          <p14:tracePt t="2528" x="8043863" y="1604963"/>
          <p14:tracePt t="2529" x="7920038" y="1604963"/>
          <p14:tracePt t="2530" x="7775575" y="1584325"/>
          <p14:tracePt t="2531" x="7653338" y="1584325"/>
          <p14:tracePt t="2532" x="7529513" y="1584325"/>
          <p14:tracePt t="2533" x="7405688" y="1563688"/>
          <p14:tracePt t="2534" x="7302500" y="1563688"/>
          <p14:tracePt t="2534" x="7159625" y="1543050"/>
          <p14:tracePt t="2535" x="7035800" y="1543050"/>
          <p14:tracePt t="2537" x="6911975" y="1543050"/>
          <p14:tracePt t="2537" x="6788150" y="1522413"/>
          <p14:tracePt t="2538" x="6645275" y="1522413"/>
          <p14:tracePt t="2539" x="6542088" y="1522413"/>
          <p14:tracePt t="2542" x="6273800" y="1501775"/>
          <p14:tracePt t="2543" x="6172200" y="1501775"/>
          <p14:tracePt t="2544" x="6048375" y="1481138"/>
          <p14:tracePt t="2544" x="5924550" y="1481138"/>
          <p14:tracePt t="2546" x="5800725" y="1481138"/>
          <p14:tracePt t="2546" x="5697538" y="1481138"/>
          <p14:tracePt t="2547" x="5575300" y="1481138"/>
          <p14:tracePt t="2548" x="5472113" y="1481138"/>
          <p14:tracePt t="2549" x="5348288" y="1460500"/>
          <p14:tracePt t="2550" x="5245100" y="1460500"/>
          <p14:tracePt t="2551" x="5122863" y="1460500"/>
          <p14:tracePt t="2552" x="5019675" y="1460500"/>
          <p14:tracePt t="2554" x="4937125" y="1439863"/>
          <p14:tracePt t="2555" x="4813300" y="1439863"/>
          <p14:tracePt t="2556" x="4730750" y="1439863"/>
          <p14:tracePt t="2557" x="4629150" y="1439863"/>
          <p14:tracePt t="2558" x="4546600" y="1439863"/>
          <p14:tracePt t="2559" x="4464050" y="1419225"/>
          <p14:tracePt t="2559" x="4381500" y="1419225"/>
          <p14:tracePt t="2561" x="4298950" y="1419225"/>
          <p14:tracePt t="2561" x="4216400" y="1419225"/>
          <p14:tracePt t="2563" x="4135438" y="1419225"/>
          <p14:tracePt t="2564" x="4052888" y="1419225"/>
          <p14:tracePt t="2564" x="3990975" y="1419225"/>
          <p14:tracePt t="2566" x="3929063" y="1398588"/>
          <p14:tracePt t="2567" x="3846513" y="1398588"/>
          <p14:tracePt t="2571" x="3600450" y="1398588"/>
          <p14:tracePt t="2572" x="3538538" y="1398588"/>
          <p14:tracePt t="2573" x="3497263" y="1398588"/>
          <p14:tracePt t="2574" x="3455988" y="1398588"/>
          <p14:tracePt t="2575" x="3394075" y="1398588"/>
          <p14:tracePt t="2576" x="3352800" y="1377950"/>
          <p14:tracePt t="2577" x="3311525" y="1377950"/>
          <p14:tracePt t="2578" x="3290888" y="1377950"/>
          <p14:tracePt t="2579" x="3249613" y="1377950"/>
          <p14:tracePt t="2580" x="3209925" y="1377950"/>
          <p14:tracePt t="2582" x="3168650" y="1377950"/>
          <p14:tracePt t="2583" x="3127375" y="1377950"/>
          <p14:tracePt t="2584" x="3106738" y="1377950"/>
          <p14:tracePt t="2585" x="3086100" y="1377950"/>
          <p14:tracePt t="2587" x="3065463" y="1377950"/>
          <p14:tracePt t="2589" x="3044825" y="1377950"/>
          <p14:tracePt t="2592" x="3024188" y="1377950"/>
          <p14:tracePt t="2606" x="3044825" y="1377950"/>
          <p14:tracePt t="2609" x="3065463" y="1377950"/>
          <p14:tracePt t="2611" x="3086100" y="1377950"/>
          <p14:tracePt t="2613" x="3127375" y="1377950"/>
          <p14:tracePt t="2615" x="3148013" y="1377950"/>
          <p14:tracePt t="2615" x="3189288" y="1377950"/>
          <p14:tracePt t="2616" x="3209925" y="1377950"/>
          <p14:tracePt t="2617" x="3228975" y="1377950"/>
          <p14:tracePt t="2618" x="3270250" y="1377950"/>
          <p14:tracePt t="2619" x="3290888" y="1377950"/>
          <p14:tracePt t="2622" x="3352800" y="1377950"/>
          <p14:tracePt t="2623" x="3394075" y="1398588"/>
          <p14:tracePt t="2624" x="3435350" y="1398588"/>
          <p14:tracePt t="2625" x="3455988" y="1398588"/>
          <p14:tracePt t="2626" x="3497263" y="1398588"/>
          <p14:tracePt t="2627" x="3538538" y="1398588"/>
          <p14:tracePt t="2628" x="3579813" y="1398588"/>
          <p14:tracePt t="2629" x="3641725" y="1398588"/>
          <p14:tracePt t="2630" x="3683000" y="1398588"/>
          <p14:tracePt t="2631" x="3722688" y="1398588"/>
          <p14:tracePt t="2631" x="3784600" y="1398588"/>
          <p14:tracePt t="2632" x="3846513" y="1398588"/>
          <p14:tracePt t="2633" x="3887788" y="1398588"/>
          <p14:tracePt t="2637" x="4052888" y="1398588"/>
          <p14:tracePt t="2638" x="4114800" y="1398588"/>
          <p14:tracePt t="2639" x="4176713" y="1398588"/>
          <p14:tracePt t="2640" x="4257675" y="1398588"/>
          <p14:tracePt t="2641" x="4319588" y="1398588"/>
          <p14:tracePt t="2642" x="4381500" y="1419225"/>
          <p14:tracePt t="2643" x="4464050" y="1419225"/>
          <p14:tracePt t="2644" x="4525963" y="1419225"/>
          <p14:tracePt t="2645" x="4608513" y="1419225"/>
          <p14:tracePt t="2646" x="4670425" y="1419225"/>
          <p14:tracePt t="2647" x="4730750" y="1419225"/>
          <p14:tracePt t="2648" x="4813300" y="1419225"/>
          <p14:tracePt t="2649" x="4895850" y="1419225"/>
          <p14:tracePt t="2650" x="4999038" y="1419225"/>
          <p14:tracePt t="2650" x="5081588" y="1419225"/>
          <p14:tracePt t="2651" x="5164138" y="1419225"/>
          <p14:tracePt t="2653" x="5245100" y="1419225"/>
          <p14:tracePt t="2654" x="5327650" y="1419225"/>
          <p14:tracePt t="2654" x="5410200" y="1419225"/>
          <p14:tracePt t="2655" x="5534025" y="1439863"/>
          <p14:tracePt t="2656" x="5616575" y="1439863"/>
          <p14:tracePt t="2657" x="5718175" y="1439863"/>
          <p14:tracePt t="2658" x="5800725" y="1439863"/>
          <p14:tracePt t="2659" x="5903913" y="1439863"/>
          <p14:tracePt t="2661" x="6007100" y="1439863"/>
          <p14:tracePt t="2662" x="6089650" y="1439863"/>
          <p14:tracePt t="2663" x="6172200" y="1439863"/>
          <p14:tracePt t="2663" x="6294438" y="1439863"/>
          <p14:tracePt t="2664" x="6397625" y="1439863"/>
          <p14:tracePt t="2665" x="6521450" y="1439863"/>
          <p14:tracePt t="2666" x="6604000" y="1439863"/>
          <p14:tracePt t="2668" x="6705600" y="1439863"/>
          <p14:tracePt t="2669" x="6788150" y="1439863"/>
          <p14:tracePt t="2670" x="6911975" y="1439863"/>
          <p14:tracePt t="2670" x="7015163" y="1439863"/>
          <p14:tracePt t="2671" x="7097713" y="1439863"/>
          <p14:tracePt t="2672" x="7178675" y="1439863"/>
          <p14:tracePt t="2673" x="7302500" y="1439863"/>
          <p14:tracePt t="2675" x="7385050" y="1439863"/>
          <p14:tracePt t="2676" x="7488238" y="1439863"/>
          <p14:tracePt t="2677" x="7612063" y="1439863"/>
          <p14:tracePt t="2677" x="7693025" y="1419225"/>
          <p14:tracePt t="2679" x="7816850" y="1419225"/>
          <p14:tracePt t="2680" x="7899400" y="1419225"/>
          <p14:tracePt t="2681" x="8002588" y="1419225"/>
          <p14:tracePt t="2682" x="8085138" y="1419225"/>
          <p14:tracePt t="2683" x="8207375" y="1419225"/>
          <p14:tracePt t="2684" x="8269288" y="1419225"/>
          <p14:tracePt t="2685" x="8351838" y="1419225"/>
          <p14:tracePt t="2686" x="8434388" y="1419225"/>
          <p14:tracePt t="2687" x="8516938" y="1419225"/>
          <p14:tracePt t="2690" x="8783638" y="1398588"/>
          <p14:tracePt t="2691" x="8866188" y="1398588"/>
          <p14:tracePt t="2692" x="8948738" y="1398588"/>
          <p14:tracePt t="2693" x="9031288" y="1398588"/>
          <p14:tracePt t="2694" x="9093200" y="1398588"/>
          <p14:tracePt t="2695" x="9174163" y="1377950"/>
          <p14:tracePt t="2696" x="9236075" y="1377950"/>
          <p14:tracePt t="2697" x="9297988" y="1377950"/>
          <p14:tracePt t="2697" x="9359900" y="1377950"/>
          <p14:tracePt t="2698" x="9442450" y="1377950"/>
          <p14:tracePt t="2700" x="9483725" y="1357313"/>
          <p14:tracePt t="2702" x="9628188" y="1357313"/>
          <p14:tracePt t="2703" x="9667875" y="1357313"/>
          <p14:tracePt t="2704" x="9729788" y="1357313"/>
          <p14:tracePt t="2704" x="9791700" y="1357313"/>
          <p14:tracePt t="2706" x="9853613" y="1357313"/>
          <p14:tracePt t="2706" x="9915525" y="1357313"/>
          <p14:tracePt t="2708" x="9956800" y="1336675"/>
          <p14:tracePt t="2709" x="9998075" y="1336675"/>
          <p14:tracePt t="2710" x="10039350" y="1336675"/>
          <p14:tracePt t="2711" x="10080625" y="1336675"/>
          <p14:tracePt t="2712" x="10121900" y="1336675"/>
          <p14:tracePt t="2712" x="10161588" y="1336675"/>
          <p14:tracePt t="2714" x="10223500" y="1336675"/>
          <p14:tracePt t="2715" x="10264775" y="1336675"/>
          <p14:tracePt t="2716" x="10285413" y="1336675"/>
          <p14:tracePt t="2717" x="10306050" y="1336675"/>
          <p14:tracePt t="2718" x="10347325" y="1336675"/>
          <p14:tracePt t="2719" x="10388600" y="1336675"/>
          <p14:tracePt t="2720" x="10409238" y="1336675"/>
          <p14:tracePt t="2721" x="10429875" y="1336675"/>
          <p14:tracePt t="2722" x="10471150" y="1316038"/>
          <p14:tracePt t="2723" x="10491788" y="1316038"/>
          <p14:tracePt t="2723" x="10512425" y="1316038"/>
          <p14:tracePt t="2725" x="10533063" y="1316038"/>
          <p14:tracePt t="2727" x="10574338" y="1316038"/>
          <p14:tracePt t="2729" x="10594975" y="1316038"/>
          <p14:tracePt t="2730" x="10615613" y="1316038"/>
          <p14:tracePt t="2732" x="10634663" y="1295400"/>
          <p14:tracePt t="2732" x="10655300" y="1295400"/>
          <p14:tracePt t="2735" x="10675938" y="1295400"/>
          <p14:tracePt t="2742" x="10696575" y="1295400"/>
          <p14:tracePt t="2777" x="10675938" y="1295400"/>
          <p14:tracePt t="2782" x="10655300" y="1295400"/>
          <p14:tracePt t="2784" x="10634663" y="1295400"/>
          <p14:tracePt t="2789" x="10615613" y="1295400"/>
          <p14:tracePt t="2792" x="10594975" y="1295400"/>
          <p14:tracePt t="2795" x="10574338" y="1295400"/>
          <p14:tracePt t="2796" x="10553700" y="1295400"/>
          <p14:tracePt t="2799" x="10533063" y="1295400"/>
          <p14:tracePt t="2802" x="10512425" y="1295400"/>
          <p14:tracePt t="2804" x="10471150" y="1295400"/>
          <p14:tracePt t="2807" x="10450513" y="1295400"/>
          <p14:tracePt t="2811" x="10409238" y="1316038"/>
          <p14:tracePt t="2812" x="10388600" y="1316038"/>
          <p14:tracePt t="2814" x="10367963" y="1316038"/>
          <p14:tracePt t="2816" x="10347325" y="1316038"/>
          <p14:tracePt t="2817" x="10326688" y="1316038"/>
          <p14:tracePt t="2817" x="10306050" y="1316038"/>
          <p14:tracePt t="2819" x="10285413" y="1316038"/>
          <p14:tracePt t="2822" x="10264775" y="1316038"/>
          <p14:tracePt t="2824" x="10244138" y="1316038"/>
          <p14:tracePt t="2825" x="10223500" y="1316038"/>
          <p14:tracePt t="2826" x="10202863" y="1316038"/>
          <p14:tracePt t="2828" x="10182225" y="1316038"/>
          <p14:tracePt t="2829" x="10161588" y="1316038"/>
          <p14:tracePt t="2830" x="10140950" y="1316038"/>
          <p14:tracePt t="2832" x="10121900" y="1316038"/>
          <p14:tracePt t="2833" x="10101263" y="1316038"/>
          <p14:tracePt t="2834" x="10080625" y="1316038"/>
          <p14:tracePt t="2836" x="10059988" y="1316038"/>
          <p14:tracePt t="2837" x="10039350" y="1316038"/>
          <p14:tracePt t="2838" x="10018713" y="1316038"/>
          <p14:tracePt t="2838" x="9998075" y="1316038"/>
          <p14:tracePt t="2841" x="9956800" y="1316038"/>
          <p14:tracePt t="2842" x="9936163" y="1316038"/>
          <p14:tracePt t="2843" x="9894888" y="1316038"/>
          <p14:tracePt t="2845" x="9874250" y="1316038"/>
          <p14:tracePt t="2847" x="9853613" y="1316038"/>
          <p14:tracePt t="2848" x="9832975" y="1316038"/>
          <p14:tracePt t="2849" x="9812338" y="1316038"/>
          <p14:tracePt t="2849" x="9791700" y="1316038"/>
          <p14:tracePt t="2851" x="9771063" y="1316038"/>
          <p14:tracePt t="2852" x="9750425" y="1316038"/>
          <p14:tracePt t="2854" x="9709150" y="1316038"/>
          <p14:tracePt t="2855" x="9688513" y="1316038"/>
          <p14:tracePt t="2857" x="9647238" y="1316038"/>
          <p14:tracePt t="2859" x="9628188" y="1316038"/>
          <p14:tracePt t="2859" x="9607550" y="1316038"/>
          <p14:tracePt t="2862" x="9566275" y="1316038"/>
          <p14:tracePt t="2864" x="9525000" y="1316038"/>
          <p14:tracePt t="2866" x="9504363" y="1316038"/>
          <p14:tracePt t="2866" x="9483725" y="1316038"/>
          <p14:tracePt t="2867" x="9463088" y="1316038"/>
          <p14:tracePt t="2868" x="9442450" y="1316038"/>
          <p14:tracePt t="2871" x="9421813" y="1316038"/>
          <p14:tracePt t="2873" x="9401175" y="1316038"/>
          <p14:tracePt t="2874" x="9380538" y="1316038"/>
          <p14:tracePt t="2877" x="9359900" y="1316038"/>
          <p14:tracePt t="2880" x="9318625" y="1316038"/>
          <p14:tracePt t="2883" x="9297988" y="1316038"/>
          <p14:tracePt t="2887" x="9277350" y="1316038"/>
          <p14:tracePt t="2915" x="9297988" y="1316038"/>
          <p14:tracePt t="2921" x="9359900" y="1316038"/>
          <p14:tracePt t="2924" x="9380538" y="1316038"/>
          <p14:tracePt t="2926" x="9401175" y="1316038"/>
          <p14:tracePt t="2926" x="9421813" y="1316038"/>
          <p14:tracePt t="2928" x="9463088" y="1295400"/>
          <p14:tracePt t="2930" x="9483725" y="1295400"/>
          <p14:tracePt t="2931" x="9525000" y="1295400"/>
          <p14:tracePt t="2932" x="9545638" y="1295400"/>
          <p14:tracePt t="2933" x="9586913" y="1295400"/>
          <p14:tracePt t="2934" x="9607550" y="1295400"/>
          <p14:tracePt t="2934" x="9647238" y="1295400"/>
          <p14:tracePt t="2936" x="9667875" y="1295400"/>
          <p14:tracePt t="2937" x="9688513" y="1295400"/>
          <p14:tracePt t="2938" x="9729788" y="1295400"/>
          <p14:tracePt t="2939" x="9791700" y="1295400"/>
          <p14:tracePt t="2939" x="9812338" y="1295400"/>
          <p14:tracePt t="2942" x="9894888" y="1295400"/>
          <p14:tracePt t="2943" x="9956800" y="1295400"/>
          <p14:tracePt t="2944" x="9977438" y="1295400"/>
          <p14:tracePt t="2944" x="10039350" y="1295400"/>
          <p14:tracePt t="2946" x="10101263" y="1295400"/>
          <p14:tracePt t="2947" x="10161588" y="1295400"/>
          <p14:tracePt t="2948" x="10202863" y="1276350"/>
          <p14:tracePt t="2948" x="10244138" y="1276350"/>
          <p14:tracePt t="2950" x="10306050" y="1276350"/>
          <p14:tracePt t="2951" x="10367963" y="1276350"/>
          <p14:tracePt t="2952" x="10409238" y="1276350"/>
          <p14:tracePt t="2953" x="10471150" y="1276350"/>
          <p14:tracePt t="2954" x="10533063" y="1276350"/>
          <p14:tracePt t="2955" x="10615613" y="1276350"/>
          <p14:tracePt t="2956" x="10675938" y="1276350"/>
          <p14:tracePt t="2957" x="10737850" y="1276350"/>
          <p14:tracePt t="2958" x="10799763" y="1276350"/>
          <p14:tracePt t="2958" x="10861675" y="1276350"/>
          <p14:tracePt t="2959" x="10944225" y="1276350"/>
          <p14:tracePt t="2961" x="11006138" y="1276350"/>
          <p14:tracePt t="2962" x="11068050" y="1276350"/>
          <p14:tracePt t="2963" x="11149013" y="1276350"/>
          <p14:tracePt t="2964" x="11231563" y="1276350"/>
          <p14:tracePt t="2965" x="11293475" y="1276350"/>
          <p14:tracePt t="2965" x="11355388" y="1276350"/>
          <p14:tracePt t="2966" x="11437938" y="1276350"/>
          <p14:tracePt t="2968" x="11520488" y="1276350"/>
          <p14:tracePt t="2969" x="11582400" y="1276350"/>
          <p14:tracePt t="2969" x="11663363" y="1276350"/>
          <p14:tracePt t="2971" x="11745913" y="1276350"/>
          <p14:tracePt t="2972" x="11807825" y="1276350"/>
          <p14:tracePt t="2972" x="11890375" y="1276350"/>
          <p14:tracePt t="2973" x="11952288" y="1276350"/>
          <p14:tracePt t="2974" x="12034838" y="1276350"/>
          <p14:tracePt t="2975" x="12096750" y="1276350"/>
          <p14:tracePt t="2976" x="12177713" y="1276350"/>
          <p14:tracePt t="2977" x="12260263" y="1276350"/>
          <p14:tracePt t="2978" x="12322175" y="1276350"/>
          <p14:tracePt t="2979" x="12404725" y="1276350"/>
          <p14:tracePt t="2982" x="12528550" y="1276350"/>
          <p14:tracePt t="2983" x="12609513" y="1276350"/>
          <p14:tracePt t="2984" x="12671425" y="1276350"/>
          <p14:tracePt t="2985" x="12733338" y="1276350"/>
          <p14:tracePt t="2986" x="12836525" y="1276350"/>
          <p14:tracePt t="2987" x="12898438" y="1276350"/>
          <p14:tracePt t="2988" x="12960350" y="1276350"/>
          <p14:tracePt t="2989" x="13022263" y="1276350"/>
          <p14:tracePt t="2990" x="13084175" y="1276350"/>
          <p14:tracePt t="2991" x="13144500" y="1276350"/>
          <p14:tracePt t="2992" x="13206413" y="1276350"/>
          <p14:tracePt t="2993" x="13288963" y="1276350"/>
          <p14:tracePt t="2994" x="13350875" y="1276350"/>
          <p14:tracePt t="2997" x="13536613" y="1276350"/>
          <p14:tracePt t="2998" x="13596938" y="1276350"/>
          <p14:tracePt t="2999" x="13658850" y="1276350"/>
          <p14:tracePt t="3000" x="13700125" y="1276350"/>
          <p14:tracePt t="3001" x="13762038" y="1276350"/>
          <p14:tracePt t="3002" x="13823950" y="1276350"/>
          <p14:tracePt t="3003" x="13885863" y="1276350"/>
          <p14:tracePt t="3003" x="13927138" y="1276350"/>
          <p14:tracePt t="3005" x="13989050" y="1276350"/>
          <p14:tracePt t="3006" x="14050963" y="1276350"/>
          <p14:tracePt t="3006" x="14111288" y="1276350"/>
          <p14:tracePt t="3008" x="14152563" y="1276350"/>
          <p14:tracePt t="3009" x="14193838" y="1276350"/>
          <p14:tracePt t="3009" x="14255750" y="1276350"/>
          <p14:tracePt t="3011" x="14297025" y="1276350"/>
          <p14:tracePt t="3011" x="14317663" y="1276350"/>
          <p14:tracePt t="3013" x="14358938" y="1276350"/>
          <p14:tracePt t="3014" x="14420850" y="1276350"/>
          <p14:tracePt t="3015" x="14462125" y="1276350"/>
          <p14:tracePt t="3015" x="14503400" y="1276350"/>
          <p14:tracePt t="3016" x="14544675" y="1276350"/>
          <p14:tracePt t="3018" x="14584363" y="1276350"/>
          <p14:tracePt t="3019" x="14605000" y="1276350"/>
          <p14:tracePt t="3019" x="14646275" y="1276350"/>
          <p14:tracePt t="3022" x="14708188" y="1276350"/>
          <p14:tracePt t="3023" x="14728825" y="1276350"/>
          <p14:tracePt t="3024" x="14770100" y="1276350"/>
          <p14:tracePt t="3024" x="14790738" y="1276350"/>
          <p14:tracePt t="3026" x="14811375" y="1276350"/>
          <p14:tracePt t="3027" x="14832013" y="1276350"/>
          <p14:tracePt t="3028" x="14852650" y="1295400"/>
          <p14:tracePt t="3028" x="14873288" y="1295400"/>
          <p14:tracePt t="3031" x="14893925" y="1295400"/>
          <p14:tracePt t="3032" x="14914563" y="1295400"/>
          <p14:tracePt t="3032" x="14935200" y="1295400"/>
          <p14:tracePt t="3036" x="14955838" y="1295400"/>
          <p14:tracePt t="3058" x="14935200" y="1295400"/>
          <p14:tracePt t="3060" x="14914563" y="1295400"/>
          <p14:tracePt t="3064" x="14873288" y="1295400"/>
          <p14:tracePt t="3066" x="14852650" y="1295400"/>
          <p14:tracePt t="3067" x="14832013" y="1295400"/>
          <p14:tracePt t="3069" x="14811375" y="1295400"/>
          <p14:tracePt t="3070" x="14770100" y="1295400"/>
          <p14:tracePt t="3071" x="14749463" y="1295400"/>
          <p14:tracePt t="3072" x="14728825" y="1295400"/>
          <p14:tracePt t="3073" x="14687550" y="1295400"/>
          <p14:tracePt t="3074" x="14666913" y="1295400"/>
          <p14:tracePt t="3075" x="14646275" y="1295400"/>
          <p14:tracePt t="3076" x="14625638" y="1295400"/>
          <p14:tracePt t="3077" x="14584363" y="1295400"/>
          <p14:tracePt t="3078" x="14565313" y="1295400"/>
          <p14:tracePt t="3079" x="14544675" y="1295400"/>
          <p14:tracePt t="3080" x="14503400" y="1295400"/>
          <p14:tracePt t="3081" x="14462125" y="1295400"/>
          <p14:tracePt t="3082" x="14420850" y="1295400"/>
          <p14:tracePt t="3083" x="14400213" y="1295400"/>
          <p14:tracePt t="3083" x="14358938" y="1295400"/>
          <p14:tracePt t="3085" x="14317663" y="1295400"/>
          <p14:tracePt t="3086" x="14276388" y="1295400"/>
          <p14:tracePt t="3087" x="14214475" y="1295400"/>
          <p14:tracePt t="3088" x="14193838" y="1295400"/>
          <p14:tracePt t="3089" x="14152563" y="1295400"/>
          <p14:tracePt t="3090" x="14111288" y="1295400"/>
          <p14:tracePt t="3091" x="14071600" y="1295400"/>
          <p14:tracePt t="3092" x="14030325" y="1295400"/>
          <p14:tracePt t="3093" x="13989050" y="1295400"/>
          <p14:tracePt t="3094" x="13947775" y="1295400"/>
          <p14:tracePt t="3095" x="13906500" y="1295400"/>
          <p14:tracePt t="3096" x="13865225" y="1295400"/>
          <p14:tracePt t="3097" x="13823950" y="1295400"/>
          <p14:tracePt t="3098" x="13782675" y="1295400"/>
          <p14:tracePt t="3099" x="13741400" y="1295400"/>
          <p14:tracePt t="3100" x="13679488" y="1295400"/>
          <p14:tracePt t="3102" x="13617575" y="1295400"/>
          <p14:tracePt t="3103" x="13577888" y="1295400"/>
          <p14:tracePt t="3104" x="13536613" y="1295400"/>
          <p14:tracePt t="3105" x="13495338" y="1295400"/>
          <p14:tracePt t="3106" x="13454063" y="1295400"/>
          <p14:tracePt t="3107" x="13433425" y="1295400"/>
          <p14:tracePt t="3108" x="13392150" y="1295400"/>
          <p14:tracePt t="3108" x="13350875" y="1295400"/>
          <p14:tracePt t="3109" x="13309600" y="1295400"/>
          <p14:tracePt t="3111" x="13288963" y="1295400"/>
          <p14:tracePt t="3112" x="13268325" y="1295400"/>
          <p14:tracePt t="3112" x="13247688" y="1295400"/>
          <p14:tracePt t="3113" x="13206413" y="1295400"/>
          <p14:tracePt t="3117" x="13123863" y="1295400"/>
          <p14:tracePt t="3119" x="13103225" y="1295400"/>
          <p14:tracePt t="3120" x="13063538" y="1295400"/>
          <p14:tracePt t="3122" x="13042900" y="1295400"/>
          <p14:tracePt t="3124" x="13022263" y="1295400"/>
          <p14:tracePt t="3125" x="13001625" y="1295400"/>
          <p14:tracePt t="3127" x="12980988" y="1295400"/>
          <p14:tracePt t="3147" x="12960350" y="1295400"/>
          <p14:tracePt t="3152" x="12980988" y="1295400"/>
          <p14:tracePt t="3155" x="13001625" y="1295400"/>
          <p14:tracePt t="3157" x="13022263" y="1295400"/>
          <p14:tracePt t="3159" x="13042900" y="1295400"/>
          <p14:tracePt t="3161" x="13063538" y="1295400"/>
          <p14:tracePt t="3163" x="13084175" y="1295400"/>
          <p14:tracePt t="3163" x="13103225" y="1295400"/>
          <p14:tracePt t="3166" x="13123863" y="1295400"/>
          <p14:tracePt t="3167" x="13144500" y="1295400"/>
          <p14:tracePt t="3170" x="13206413" y="1295400"/>
          <p14:tracePt t="3171" x="13227050" y="1295400"/>
          <p14:tracePt t="3172" x="13247688" y="1295400"/>
          <p14:tracePt t="3173" x="13268325" y="1295400"/>
          <p14:tracePt t="3174" x="13288963" y="1295400"/>
          <p14:tracePt t="3175" x="13309600" y="1295400"/>
          <p14:tracePt t="3176" x="13330238" y="1295400"/>
          <p14:tracePt t="3177" x="13350875" y="1295400"/>
          <p14:tracePt t="3177" x="13392150" y="1295400"/>
          <p14:tracePt t="3178" x="13412788" y="1295400"/>
          <p14:tracePt t="3179" x="13433425" y="1295400"/>
          <p14:tracePt t="3182" x="13474700" y="1295400"/>
          <p14:tracePt t="3183" x="13495338" y="1295400"/>
          <p14:tracePt t="3184" x="13536613" y="1295400"/>
          <p14:tracePt t="3185" x="13577888" y="1295400"/>
          <p14:tracePt t="3186" x="13596938" y="1295400"/>
          <p14:tracePt t="3187" x="13617575" y="1295400"/>
          <p14:tracePt t="3188" x="13658850" y="1295400"/>
          <p14:tracePt t="3188" x="13679488" y="1295400"/>
          <p14:tracePt t="3189" x="13700125" y="1295400"/>
          <p14:tracePt t="3190" x="13720763" y="1295400"/>
          <p14:tracePt t="3191" x="13762038" y="1295400"/>
          <p14:tracePt t="3192" x="13782675" y="1316038"/>
          <p14:tracePt t="3194" x="13803313" y="1316038"/>
          <p14:tracePt t="3195" x="13844588" y="1316038"/>
          <p14:tracePt t="3196" x="13865225" y="1316038"/>
          <p14:tracePt t="3197" x="13885863" y="1316038"/>
          <p14:tracePt t="3198" x="13927138" y="1316038"/>
          <p14:tracePt t="3199" x="13968413" y="1316038"/>
          <p14:tracePt t="3199" x="13989050" y="1316038"/>
          <p14:tracePt t="3201" x="14009688" y="1316038"/>
          <p14:tracePt t="3202" x="14050963" y="1316038"/>
          <p14:tracePt t="3202" x="14071600" y="1316038"/>
          <p14:tracePt t="3204" x="14090650" y="1316038"/>
          <p14:tracePt t="3205" x="14111288" y="1316038"/>
          <p14:tracePt t="3206" x="14131925" y="1316038"/>
          <p14:tracePt t="3207" x="14152563" y="1336675"/>
          <p14:tracePt t="3208" x="14193838" y="1336675"/>
          <p14:tracePt t="3209" x="14214475" y="1336675"/>
          <p14:tracePt t="3210" x="14255750" y="1336675"/>
          <p14:tracePt t="3211" x="14276388" y="1336675"/>
          <p14:tracePt t="3211" x="14297025" y="1336675"/>
          <p14:tracePt t="3213" x="14297025" y="1357313"/>
          <p14:tracePt t="3214" x="14338300" y="1357313"/>
          <p14:tracePt t="3215" x="14358938" y="1357313"/>
          <p14:tracePt t="3216" x="14379575" y="1357313"/>
          <p14:tracePt t="3217" x="14400213" y="1357313"/>
          <p14:tracePt t="3218" x="14441488" y="1357313"/>
          <p14:tracePt t="3220" x="14462125" y="1357313"/>
          <p14:tracePt t="3222" x="14524038" y="1357313"/>
          <p14:tracePt t="3223" x="14544675" y="1377950"/>
          <p14:tracePt t="3224" x="14565313" y="1377950"/>
          <p14:tracePt t="3225" x="14605000" y="1377950"/>
          <p14:tracePt t="3228" x="14625638" y="1377950"/>
          <p14:tracePt t="3229" x="14646275" y="1377950"/>
          <p14:tracePt t="3230" x="14666913" y="1377950"/>
          <p14:tracePt t="3231" x="14687550" y="1377950"/>
          <p14:tracePt t="3233" x="14728825" y="1398588"/>
          <p14:tracePt t="3234" x="14749463" y="1398588"/>
          <p14:tracePt t="3237" x="14790738" y="1398588"/>
          <p14:tracePt t="3238" x="14811375" y="1398588"/>
          <p14:tracePt t="3240" x="14832013" y="1419225"/>
          <p14:tracePt t="3241" x="14852650" y="1419225"/>
          <p14:tracePt t="3243" x="14873288" y="1419225"/>
          <p14:tracePt t="3245" x="14893925" y="1419225"/>
          <p14:tracePt t="3246" x="14914563" y="1419225"/>
          <p14:tracePt t="3247" x="14935200" y="1419225"/>
          <p14:tracePt t="3249" x="14955838" y="1419225"/>
          <p14:tracePt t="3251" x="14976475" y="1419225"/>
          <p14:tracePt t="3253" x="14997113" y="1419225"/>
          <p14:tracePt t="3254" x="15017750" y="1419225"/>
          <p14:tracePt t="3258" x="15038388" y="1419225"/>
          <p14:tracePt t="3262" x="15059025" y="1419225"/>
          <p14:tracePt t="3266" x="15078075" y="1439863"/>
          <p14:tracePt t="3268" x="15098713" y="1439863"/>
          <p14:tracePt t="3336" x="15119350" y="1439863"/>
          <p14:tracePt t="3337" x="15119350" y="1460500"/>
          <p14:tracePt t="3342" x="15119350" y="1481138"/>
          <p14:tracePt t="3345" x="15139988" y="1481138"/>
          <p14:tracePt t="3349" x="15139988" y="1501775"/>
          <p14:tracePt t="3352" x="15160625" y="1501775"/>
          <p14:tracePt t="3354" x="15181263" y="1501775"/>
          <p14:tracePt t="3357" x="15181263" y="1522413"/>
          <p14:tracePt t="3360" x="15201900" y="1522413"/>
          <p14:tracePt t="3361" x="15201900" y="1543050"/>
          <p14:tracePt t="3364" x="15222538" y="1563688"/>
          <p14:tracePt t="3367" x="15243175" y="1563688"/>
          <p14:tracePt t="3369" x="15243175" y="1584325"/>
          <p14:tracePt t="3370" x="15263813" y="1584325"/>
          <p14:tracePt t="3372" x="15284450" y="1604963"/>
          <p14:tracePt t="3375" x="15305088" y="1604963"/>
          <p14:tracePt t="3377" x="15305088" y="1625600"/>
          <p14:tracePt t="3378" x="15325725" y="1625600"/>
          <p14:tracePt t="3379" x="15325725" y="1646238"/>
          <p14:tracePt t="3380" x="15346363" y="1646238"/>
          <p14:tracePt t="3382" x="15367000" y="1646238"/>
          <p14:tracePt t="3383" x="15367000" y="1666875"/>
          <p14:tracePt t="3384" x="15387638" y="1666875"/>
          <p14:tracePt t="3386" x="15408275" y="1666875"/>
          <p14:tracePt t="3387" x="15408275" y="1687513"/>
          <p14:tracePt t="3389" x="15428913" y="1687513"/>
          <p14:tracePt t="3390" x="15449550" y="1687513"/>
          <p14:tracePt t="3392" x="15470188" y="1708150"/>
          <p14:tracePt t="3394" x="15490825" y="1708150"/>
          <p14:tracePt t="3395" x="15490825" y="1728788"/>
          <p14:tracePt t="3396" x="15511463" y="1728788"/>
          <p14:tracePt t="3397" x="15532100" y="1749425"/>
          <p14:tracePt t="3398" x="15552738" y="1749425"/>
          <p14:tracePt t="3401" x="15571788" y="1749425"/>
          <p14:tracePt t="3401" x="15592425" y="1749425"/>
          <p14:tracePt t="3402" x="15613063" y="1770063"/>
          <p14:tracePt t="3405" x="15633700" y="1770063"/>
          <p14:tracePt t="3406" x="15654338" y="1770063"/>
          <p14:tracePt t="3406" x="15674975" y="1790700"/>
          <p14:tracePt t="3409" x="15695613" y="1790700"/>
          <p14:tracePt t="3409" x="15716250" y="1809750"/>
          <p14:tracePt t="3411" x="15757525" y="1809750"/>
          <p14:tracePt t="3414" x="15778163" y="1809750"/>
          <p14:tracePt t="3415" x="15778163" y="1830388"/>
          <p14:tracePt t="3416" x="15798800" y="1830388"/>
          <p14:tracePt t="3417" x="15819438" y="1830388"/>
          <p14:tracePt t="3419" x="15840075" y="1830388"/>
          <p14:tracePt t="3420" x="15860713" y="1830388"/>
          <p14:tracePt t="3423" x="15901988" y="1851025"/>
          <p14:tracePt t="3424" x="15922625" y="1851025"/>
          <p14:tracePt t="3426" x="15943263" y="1851025"/>
          <p14:tracePt t="3427" x="15963900" y="1851025"/>
          <p14:tracePt t="3429" x="15984538" y="1851025"/>
          <p14:tracePt t="3431" x="16005175" y="1851025"/>
          <p14:tracePt t="3433" x="16025813" y="1851025"/>
          <p14:tracePt t="3438" x="16065500" y="1871663"/>
          <p14:tracePt t="3440" x="16086138" y="1871663"/>
          <p14:tracePt t="3442" x="16106775" y="1871663"/>
          <p14:tracePt t="3444" x="16127413" y="1871663"/>
          <p14:tracePt t="3446" x="16148050" y="1871663"/>
          <p14:tracePt t="3451" x="16168688" y="1871663"/>
          <p14:tracePt t="3456" x="16189325" y="1871663"/>
          <p14:tracePt t="3459" x="16209963" y="1871663"/>
          <p14:tracePt t="3465" x="16230600" y="1871663"/>
          <p14:tracePt t="3466" x="16230600" y="1851025"/>
          <p14:tracePt t="3477" x="16230600" y="1830388"/>
          <p14:tracePt t="3484" x="16230600" y="1809750"/>
          <p14:tracePt t="3487" x="16230600" y="1790700"/>
          <p14:tracePt t="3893" x="16251238" y="1790700"/>
          <p14:tracePt t="3914" x="16271875" y="1790700"/>
          <p14:tracePt t="3922" x="16292513" y="1790700"/>
          <p14:tracePt t="3928" x="16313150" y="1790700"/>
          <p14:tracePt t="3944" x="16333788" y="1790700"/>
          <p14:tracePt t="3957" x="16354425" y="1790700"/>
          <p14:tracePt t="3962" x="16375063" y="1790700"/>
          <p14:tracePt t="3964" x="16395700" y="1790700"/>
          <p14:tracePt t="3970" x="16416338" y="1790700"/>
          <p14:tracePt t="3973" x="16436975" y="1790700"/>
          <p14:tracePt t="3976" x="16457613" y="1790700"/>
          <p14:tracePt t="3978" x="16478250" y="1790700"/>
          <p14:tracePt t="3982" x="16498888" y="1790700"/>
          <p14:tracePt t="3985" x="16519525" y="1790700"/>
          <p14:tracePt t="3987" x="16540163" y="1790700"/>
          <p14:tracePt t="3990" x="16559213" y="1790700"/>
          <p14:tracePt t="3994" x="16579850" y="1790700"/>
          <p14:tracePt t="3997" x="16600488" y="1790700"/>
          <p14:tracePt t="4000" x="16621125" y="1790700"/>
          <p14:tracePt t="4002" x="16641763" y="1790700"/>
          <p14:tracePt t="4007" x="16662400" y="1790700"/>
          <p14:tracePt t="4011" x="16683038" y="1790700"/>
          <p14:tracePt t="4016" x="16703675" y="1790700"/>
          <p14:tracePt t="4018" x="16724313" y="1790700"/>
          <p14:tracePt t="4023" x="16724313" y="1809750"/>
          <p14:tracePt t="4024" x="16744950" y="1809750"/>
          <p14:tracePt t="4029" x="16765588" y="1809750"/>
          <p14:tracePt t="4034" x="16786225" y="1809750"/>
          <p14:tracePt t="4036" x="16806863" y="1809750"/>
          <p14:tracePt t="4040" x="16827500" y="1809750"/>
          <p14:tracePt t="4043" x="16848138" y="1809750"/>
          <p14:tracePt t="4047" x="16868775" y="1809750"/>
          <p14:tracePt t="4048" x="16889413" y="1809750"/>
          <p14:tracePt t="4050" x="16910050" y="1830388"/>
          <p14:tracePt t="4053" x="16930688" y="1830388"/>
          <p14:tracePt t="4056" x="16951325" y="1830388"/>
          <p14:tracePt t="4059" x="16971963" y="1830388"/>
          <p14:tracePt t="4059" x="16992600" y="1830388"/>
          <p14:tracePt t="4062" x="17013238" y="1830388"/>
          <p14:tracePt t="4064" x="17033875" y="1830388"/>
          <p14:tracePt t="4067" x="17052925" y="1830388"/>
          <p14:tracePt t="4068" x="17073563" y="1851025"/>
          <p14:tracePt t="4071" x="17094200" y="1851025"/>
          <p14:tracePt t="4075" x="17114838" y="1851025"/>
          <p14:tracePt t="4079" x="17135475" y="1851025"/>
          <p14:tracePt t="4081" x="17156113" y="1851025"/>
          <p14:tracePt t="4085" x="17176750" y="1851025"/>
          <p14:tracePt t="4090" x="17197388" y="1851025"/>
          <p14:tracePt t="4094" x="17218025" y="1851025"/>
          <p14:tracePt t="4096" x="17238663" y="1851025"/>
          <p14:tracePt t="4101" x="17259300" y="1851025"/>
          <p14:tracePt t="4108" x="17279938" y="1851025"/>
          <p14:tracePt t="4114" x="17300575" y="1851025"/>
          <p14:tracePt t="4117" x="17321213" y="1851025"/>
          <p14:tracePt t="4125" x="17341850" y="1871663"/>
          <p14:tracePt t="4136" x="17362488" y="1871663"/>
          <p14:tracePt t="4150" x="17383125" y="1871663"/>
          <p14:tracePt t="4222" x="17403763" y="1871663"/>
          <p14:tracePt t="4354" x="17424400" y="1871663"/>
          <p14:tracePt t="4365" x="17424400" y="1851025"/>
          <p14:tracePt t="4371" x="17403763" y="1851025"/>
          <p14:tracePt t="4373" x="17403763" y="1830388"/>
          <p14:tracePt t="4374" x="17383125" y="1830388"/>
          <p14:tracePt t="4378" x="17362488" y="1830388"/>
          <p14:tracePt t="4379" x="17362488" y="1809750"/>
          <p14:tracePt t="4382" x="17341850" y="1790700"/>
          <p14:tracePt t="4385" x="17321213" y="1790700"/>
          <p14:tracePt t="4387" x="17300575" y="1790700"/>
          <p14:tracePt t="4388" x="17300575" y="1770063"/>
          <p14:tracePt t="4390" x="17279938" y="1770063"/>
          <p14:tracePt t="4392" x="17279938" y="1749425"/>
          <p14:tracePt t="4393" x="17259300" y="1749425"/>
          <p14:tracePt t="4395" x="17238663" y="1749425"/>
          <p14:tracePt t="4397" x="17218025" y="1749425"/>
          <p14:tracePt t="4398" x="17218025" y="1728788"/>
          <p14:tracePt t="4399" x="17197388" y="1728788"/>
          <p14:tracePt t="4401" x="17176750" y="1708150"/>
          <p14:tracePt t="4403" x="17156113" y="1708150"/>
          <p14:tracePt t="4404" x="17135475" y="1708150"/>
          <p14:tracePt t="4405" x="17114838" y="1687513"/>
          <p14:tracePt t="4407" x="17094200" y="1687513"/>
          <p14:tracePt t="4408" x="17073563" y="1687513"/>
          <p14:tracePt t="4409" x="17052925" y="1666875"/>
          <p14:tracePt t="4410" x="17033875" y="1666875"/>
          <p14:tracePt t="4412" x="17013238" y="1666875"/>
          <p14:tracePt t="4413" x="16992600" y="1666875"/>
          <p14:tracePt t="4413" x="16971963" y="1646238"/>
          <p14:tracePt t="4414" x="16971963" y="1625600"/>
          <p14:tracePt t="4415" x="16930688" y="1625600"/>
          <p14:tracePt t="4416" x="16910050" y="1625600"/>
          <p14:tracePt t="4417" x="16889413" y="1625600"/>
          <p14:tracePt t="4418" x="16868775" y="1604963"/>
          <p14:tracePt t="4426" x="16724313" y="1563688"/>
          <p14:tracePt t="4426" x="16703675" y="1563688"/>
          <p14:tracePt t="4427" x="16683038" y="1543050"/>
          <p14:tracePt t="4428" x="16662400" y="1543050"/>
          <p14:tracePt t="4429" x="16621125" y="1522413"/>
          <p14:tracePt t="4430" x="16600488" y="1522413"/>
          <p14:tracePt t="4431" x="16559213" y="1501775"/>
          <p14:tracePt t="4432" x="16540163" y="1501775"/>
          <p14:tracePt t="4433" x="16498888" y="1501775"/>
          <p14:tracePt t="4434" x="16457613" y="1481138"/>
          <p14:tracePt t="4435" x="16436975" y="1481138"/>
          <p14:tracePt t="4436" x="16395700" y="1460500"/>
          <p14:tracePt t="4437" x="16354425" y="1460500"/>
          <p14:tracePt t="4437" x="16333788" y="1460500"/>
          <p14:tracePt t="4439" x="16292513" y="1439863"/>
          <p14:tracePt t="4440" x="16251238" y="1419225"/>
          <p14:tracePt t="4441" x="16209963" y="1398588"/>
          <p14:tracePt t="4442" x="16189325" y="1398588"/>
          <p14:tracePt t="4443" x="16168688" y="1398588"/>
          <p14:tracePt t="4444" x="16106775" y="1377950"/>
          <p14:tracePt t="4444" x="16065500" y="1377950"/>
          <p14:tracePt t="4445" x="16025813" y="1357313"/>
          <p14:tracePt t="4447" x="16005175" y="1357313"/>
          <p14:tracePt t="4448" x="15963900" y="1357313"/>
          <p14:tracePt t="4449" x="15901988" y="1336675"/>
          <p14:tracePt t="4450" x="15860713" y="1336675"/>
          <p14:tracePt t="4451" x="15840075" y="1316038"/>
          <p14:tracePt t="4451" x="15798800" y="1295400"/>
          <p14:tracePt t="4454" x="15757525" y="1295400"/>
          <p14:tracePt t="4455" x="15716250" y="1295400"/>
          <p14:tracePt t="4455" x="15674975" y="1276350"/>
          <p14:tracePt t="4457" x="15633700" y="1276350"/>
          <p14:tracePt t="4457" x="15592425" y="1255713"/>
          <p14:tracePt t="4458" x="15552738" y="1255713"/>
          <p14:tracePt t="4459" x="15511463" y="1235075"/>
          <p14:tracePt t="4462" x="15449550" y="1235075"/>
          <p14:tracePt t="4463" x="15408275" y="1235075"/>
          <p14:tracePt t="4464" x="15346363" y="1214438"/>
          <p14:tracePt t="4464" x="15325725" y="1214438"/>
          <p14:tracePt t="4465" x="15284450" y="1193800"/>
          <p14:tracePt t="4466" x="15243175" y="1193800"/>
          <p14:tracePt t="4467" x="15201900" y="1173163"/>
          <p14:tracePt t="4468" x="15160625" y="1173163"/>
          <p14:tracePt t="4469" x="15119350" y="1152525"/>
          <p14:tracePt t="4470" x="15098713" y="1152525"/>
          <p14:tracePt t="4471" x="15059025" y="1131888"/>
          <p14:tracePt t="4472" x="15017750" y="1131888"/>
          <p14:tracePt t="4473" x="14976475" y="1131888"/>
          <p14:tracePt t="4475" x="14935200" y="1131888"/>
          <p14:tracePt t="4476" x="14914563" y="1131888"/>
          <p14:tracePt t="4477" x="14873288" y="1111250"/>
          <p14:tracePt t="4478" x="14852650" y="1111250"/>
          <p14:tracePt t="4479" x="14832013" y="1090613"/>
          <p14:tracePt t="4479" x="14790738" y="1090613"/>
          <p14:tracePt t="4480" x="14770100" y="1090613"/>
          <p14:tracePt t="4481" x="14728825" y="1090613"/>
          <p14:tracePt t="4482" x="14687550" y="1069975"/>
          <p14:tracePt t="4483" x="14666913" y="1069975"/>
          <p14:tracePt t="4484" x="14646275" y="1049338"/>
          <p14:tracePt t="4486" x="14625638" y="1049338"/>
          <p14:tracePt t="4487" x="14565313" y="1049338"/>
          <p14:tracePt t="4489" x="14524038" y="1049338"/>
          <p14:tracePt t="4490" x="14503400" y="1049338"/>
          <p14:tracePt t="4491" x="14462125" y="1028700"/>
          <p14:tracePt t="4492" x="14441488" y="1028700"/>
          <p14:tracePt t="4493" x="14400213" y="1008063"/>
          <p14:tracePt t="4494" x="14379575" y="1008063"/>
          <p14:tracePt t="4496" x="14338300" y="1008063"/>
          <p14:tracePt t="4497" x="14317663" y="1008063"/>
          <p14:tracePt t="4498" x="14297025" y="1008063"/>
          <p14:tracePt t="4499" x="14276388" y="987425"/>
          <p14:tracePt t="4500" x="14235113" y="987425"/>
          <p14:tracePt t="4504" x="14152563" y="966788"/>
          <p14:tracePt t="4505" x="14131925" y="966788"/>
          <p14:tracePt t="4506" x="14111288" y="966788"/>
          <p14:tracePt t="4507" x="14090650" y="946150"/>
          <p14:tracePt t="4508" x="14071600" y="946150"/>
          <p14:tracePt t="4509" x="14050963" y="946150"/>
          <p14:tracePt t="4510" x="14030325" y="946150"/>
          <p14:tracePt t="4511" x="13989050" y="925513"/>
          <p14:tracePt t="4512" x="13968413" y="925513"/>
          <p14:tracePt t="4513" x="13947775" y="925513"/>
          <p14:tracePt t="4514" x="13927138" y="925513"/>
          <p14:tracePt t="4515" x="13906500" y="925513"/>
          <p14:tracePt t="4516" x="13885863" y="925513"/>
          <p14:tracePt t="4517" x="13844588" y="925513"/>
          <p14:tracePt t="4518" x="13823950" y="904875"/>
          <p14:tracePt t="4519" x="13803313" y="904875"/>
          <p14:tracePt t="4520" x="13782675" y="904875"/>
          <p14:tracePt t="4521" x="13762038" y="904875"/>
          <p14:tracePt t="4522" x="13741400" y="884238"/>
          <p14:tracePt t="4522" x="13700125" y="884238"/>
          <p14:tracePt t="4523" x="13679488" y="884238"/>
          <p14:tracePt t="4525" x="13658850" y="884238"/>
          <p14:tracePt t="4525" x="13617575" y="884238"/>
          <p14:tracePt t="4528" x="13596938" y="884238"/>
          <p14:tracePt t="4529" x="13557250" y="863600"/>
          <p14:tracePt t="4529" x="13536613" y="863600"/>
          <p14:tracePt t="4531" x="13515975" y="863600"/>
          <p14:tracePt t="4532" x="13474700" y="863600"/>
          <p14:tracePt t="4532" x="13454063" y="842963"/>
          <p14:tracePt t="4534" x="13433425" y="842963"/>
          <p14:tracePt t="4535" x="13412788" y="842963"/>
          <p14:tracePt t="4535" x="13392150" y="842963"/>
          <p14:tracePt t="4537" x="13350875" y="842963"/>
          <p14:tracePt t="4537" x="13330238" y="842963"/>
          <p14:tracePt t="4539" x="13309600" y="842963"/>
          <p14:tracePt t="4539" x="13288963" y="822325"/>
          <p14:tracePt t="4542" x="13227050" y="822325"/>
          <p14:tracePt t="4543" x="13206413" y="801688"/>
          <p14:tracePt t="4543" x="13165138" y="801688"/>
          <p14:tracePt t="4545" x="13144500" y="801688"/>
          <p14:tracePt t="4547" x="13103225" y="801688"/>
          <p14:tracePt t="4548" x="13084175" y="801688"/>
          <p14:tracePt t="4548" x="13063538" y="801688"/>
          <p14:tracePt t="4549" x="13022263" y="801688"/>
          <p14:tracePt t="4551" x="12980988" y="781050"/>
          <p14:tracePt t="4552" x="12939713" y="781050"/>
          <p14:tracePt t="4554" x="12919075" y="781050"/>
          <p14:tracePt t="4557" x="12836525" y="762000"/>
          <p14:tracePt t="4558" x="12815888" y="762000"/>
          <p14:tracePt t="4559" x="12795250" y="762000"/>
          <p14:tracePt t="4560" x="12753975" y="762000"/>
          <p14:tracePt t="4561" x="12733338" y="762000"/>
          <p14:tracePt t="4562" x="12712700" y="762000"/>
          <p14:tracePt t="4563" x="12671425" y="741363"/>
          <p14:tracePt t="4564" x="12650788" y="741363"/>
          <p14:tracePt t="4565" x="12630150" y="741363"/>
          <p14:tracePt t="4565" x="12609513" y="741363"/>
          <p14:tracePt t="4566" x="12590463" y="720725"/>
          <p14:tracePt t="4568" x="12569825" y="720725"/>
          <p14:tracePt t="4569" x="12528550" y="720725"/>
          <p14:tracePt t="4570" x="12507913" y="720725"/>
          <p14:tracePt t="4571" x="12487275" y="720725"/>
          <p14:tracePt t="4571" x="12466638" y="720725"/>
          <p14:tracePt t="4572" x="12425363" y="720725"/>
          <p14:tracePt t="4574" x="12404725" y="720725"/>
          <p14:tracePt t="4575" x="12384088" y="720725"/>
          <p14:tracePt t="4575" x="12342813" y="700088"/>
          <p14:tracePt t="4576" x="12322175" y="700088"/>
          <p14:tracePt t="4577" x="12301538" y="700088"/>
          <p14:tracePt t="4578" x="12260263" y="700088"/>
          <p14:tracePt t="4579" x="12239625" y="679450"/>
          <p14:tracePt t="4582" x="12198350" y="679450"/>
          <p14:tracePt t="4583" x="12157075" y="679450"/>
          <p14:tracePt t="4583" x="12136438" y="679450"/>
          <p14:tracePt t="4585" x="12115800" y="679450"/>
          <p14:tracePt t="4585" x="12076113" y="679450"/>
          <p14:tracePt t="4587" x="12034838" y="679450"/>
          <p14:tracePt t="4587" x="12014200" y="679450"/>
          <p14:tracePt t="4588" x="11993563" y="658813"/>
          <p14:tracePt t="4589" x="11952288" y="658813"/>
          <p14:tracePt t="4590" x="11931650" y="658813"/>
          <p14:tracePt t="4591" x="11911013" y="658813"/>
          <p14:tracePt t="4592" x="11869738" y="658813"/>
          <p14:tracePt t="4593" x="11828463" y="658813"/>
          <p14:tracePt t="4595" x="11807825" y="638175"/>
          <p14:tracePt t="4596" x="11766550" y="638175"/>
          <p14:tracePt t="4597" x="11745913" y="638175"/>
          <p14:tracePt t="4597" x="11704638" y="638175"/>
          <p14:tracePt t="4598" x="11663363" y="638175"/>
          <p14:tracePt t="4599" x="11622088" y="638175"/>
          <p14:tracePt t="4600" x="11603038" y="638175"/>
          <p14:tracePt t="4601" x="11561763" y="638175"/>
          <p14:tracePt t="4602" x="11520488" y="638175"/>
          <p14:tracePt t="4603" x="11499850" y="617538"/>
          <p14:tracePt t="4605" x="11479213" y="617538"/>
          <p14:tracePt t="4605" x="11417300" y="617538"/>
          <p14:tracePt t="4606" x="11396663" y="617538"/>
          <p14:tracePt t="4608" x="11355388" y="596900"/>
          <p14:tracePt t="4609" x="11334750" y="596900"/>
          <p14:tracePt t="4610" x="11293475" y="596900"/>
          <p14:tracePt t="4610" x="11252200" y="596900"/>
          <p14:tracePt t="4611" x="11210925" y="596900"/>
          <p14:tracePt t="4612" x="11169650" y="576263"/>
          <p14:tracePt t="4614" x="11149013" y="576263"/>
          <p14:tracePt t="4615" x="11109325" y="576263"/>
          <p14:tracePt t="4615" x="11068050" y="576263"/>
          <p14:tracePt t="4617" x="11026775" y="576263"/>
          <p14:tracePt t="4618" x="11006138" y="576263"/>
          <p14:tracePt t="4619" x="10964863" y="576263"/>
          <p14:tracePt t="4619" x="10944225" y="576263"/>
          <p14:tracePt t="4624" x="10779125" y="555625"/>
          <p14:tracePt t="4625" x="10737850" y="555625"/>
          <p14:tracePt t="4626" x="10717213" y="555625"/>
          <p14:tracePt t="4627" x="10675938" y="555625"/>
          <p14:tracePt t="4628" x="10634663" y="534988"/>
          <p14:tracePt t="4629" x="10615613" y="534988"/>
          <p14:tracePt t="4630" x="10574338" y="534988"/>
          <p14:tracePt t="4631" x="10553700" y="534988"/>
          <p14:tracePt t="4631" x="10512425" y="534988"/>
          <p14:tracePt t="4632" x="10450513" y="514350"/>
          <p14:tracePt t="4633" x="10429875" y="514350"/>
          <p14:tracePt t="4635" x="10388600" y="514350"/>
          <p14:tracePt t="4636" x="10367963" y="514350"/>
          <p14:tracePt t="4637" x="10326688" y="514350"/>
          <p14:tracePt t="4637" x="10285413" y="514350"/>
          <p14:tracePt t="4638" x="10244138" y="514350"/>
          <p14:tracePt t="4639" x="10202863" y="514350"/>
          <p14:tracePt t="4641" x="10182225" y="514350"/>
          <p14:tracePt t="4641" x="10140950" y="514350"/>
          <p14:tracePt t="4642" x="10121900" y="514350"/>
          <p14:tracePt t="4644" x="10080625" y="493713"/>
          <p14:tracePt t="4645" x="10059988" y="493713"/>
          <p14:tracePt t="4645" x="10018713" y="493713"/>
          <p14:tracePt t="4646" x="9956800" y="493713"/>
          <p14:tracePt t="4648" x="9936163" y="473075"/>
          <p14:tracePt t="4649" x="9915525" y="473075"/>
          <p14:tracePt t="4650" x="9874250" y="473075"/>
          <p14:tracePt t="4650" x="9832975" y="473075"/>
          <p14:tracePt t="4651" x="9791700" y="473075"/>
          <p14:tracePt t="4652" x="9771063" y="473075"/>
          <p14:tracePt t="4654" x="9729788" y="473075"/>
          <p14:tracePt t="4655" x="9688513" y="473075"/>
          <p14:tracePt t="4655" x="9647238" y="473075"/>
          <p14:tracePt t="4656" x="9628188" y="473075"/>
          <p14:tracePt t="4658" x="9607550" y="452438"/>
          <p14:tracePt t="4659" x="9566275" y="452438"/>
          <p14:tracePt t="4660" x="9504363" y="452438"/>
          <p14:tracePt t="4662" x="9463088" y="452438"/>
          <p14:tracePt t="4663" x="9421813" y="452438"/>
          <p14:tracePt t="4664" x="9380538" y="431800"/>
          <p14:tracePt t="4665" x="9318625" y="431800"/>
          <p14:tracePt t="4665" x="9297988" y="431800"/>
          <p14:tracePt t="4667" x="9277350" y="431800"/>
          <p14:tracePt t="4667" x="9236075" y="431800"/>
          <p14:tracePt t="4669" x="9194800" y="431800"/>
          <p14:tracePt t="4670" x="9153525" y="431800"/>
          <p14:tracePt t="4671" x="9113838" y="431800"/>
          <p14:tracePt t="4672" x="9093200" y="431800"/>
          <p14:tracePt t="4673" x="9051925" y="411163"/>
          <p14:tracePt t="4673" x="9010650" y="411163"/>
          <p14:tracePt t="4675" x="8969375" y="411163"/>
          <p14:tracePt t="4676" x="8928100" y="411163"/>
          <p14:tracePt t="4677" x="8907463" y="411163"/>
          <p14:tracePt t="4677" x="8866188" y="411163"/>
          <p14:tracePt t="4678" x="8824913" y="390525"/>
          <p14:tracePt t="4679" x="8804275" y="390525"/>
          <p14:tracePt t="4680" x="8763000" y="369888"/>
          <p14:tracePt t="4682" x="8721725" y="369888"/>
          <p14:tracePt t="4682" x="8680450" y="369888"/>
          <p14:tracePt t="4683" x="8640763" y="369888"/>
          <p14:tracePt t="4684" x="8599488" y="369888"/>
          <p14:tracePt t="4686" x="8578850" y="369888"/>
          <p14:tracePt t="4687" x="8537575" y="369888"/>
          <p14:tracePt t="4690" x="8434388" y="369888"/>
          <p14:tracePt t="4691" x="8393113" y="349250"/>
          <p14:tracePt t="4692" x="8351838" y="349250"/>
          <p14:tracePt t="4693" x="8310563" y="349250"/>
          <p14:tracePt t="4694" x="8289925" y="328613"/>
          <p14:tracePt t="4695" x="8248650" y="328613"/>
          <p14:tracePt t="4696" x="8207375" y="328613"/>
          <p14:tracePt t="4697" x="8166100" y="328613"/>
          <p14:tracePt t="4698" x="8126413" y="328613"/>
          <p14:tracePt t="4699" x="8105775" y="328613"/>
          <p14:tracePt t="4700" x="8064500" y="307975"/>
          <p14:tracePt t="4701" x="8023225" y="307975"/>
          <p14:tracePt t="4702" x="7981950" y="307975"/>
          <p14:tracePt t="4703" x="7940675" y="307975"/>
          <p14:tracePt t="4704" x="7920038" y="287338"/>
          <p14:tracePt t="4705" x="7878763" y="287338"/>
          <p14:tracePt t="4706" x="7837488" y="266700"/>
          <p14:tracePt t="4706" x="7796213" y="266700"/>
          <p14:tracePt t="4707" x="7775575" y="266700"/>
          <p14:tracePt t="4709" x="7734300" y="266700"/>
          <p14:tracePt t="4709" x="7693025" y="266700"/>
          <p14:tracePt t="4710" x="7672388" y="266700"/>
          <p14:tracePt t="4711" x="7632700" y="266700"/>
          <p14:tracePt t="4712" x="7591425" y="266700"/>
          <p14:tracePt t="4714" x="7550150" y="247650"/>
          <p14:tracePt t="4715" x="7508875" y="247650"/>
          <p14:tracePt t="4716" x="7488238" y="247650"/>
          <p14:tracePt t="4717" x="7467600" y="247650"/>
          <p14:tracePt t="4718" x="7426325" y="227013"/>
          <p14:tracePt t="4719" x="7405688" y="227013"/>
          <p14:tracePt t="4719" x="7364413" y="227013"/>
          <p14:tracePt t="4721" x="7343775" y="227013"/>
          <p14:tracePt t="4722" x="7302500" y="227013"/>
          <p14:tracePt t="4723" x="7261225" y="227013"/>
          <p14:tracePt t="4723" x="7240588" y="227013"/>
          <p14:tracePt t="4725" x="7219950" y="227013"/>
          <p14:tracePt t="4726" x="7159625" y="227013"/>
          <p14:tracePt t="4727" x="7138988" y="227013"/>
          <p14:tracePt t="4728" x="7118350" y="206375"/>
          <p14:tracePt t="4729" x="7097713" y="206375"/>
          <p14:tracePt t="4730" x="7056438" y="206375"/>
          <p14:tracePt t="4731" x="7035800" y="206375"/>
          <p14:tracePt t="4732" x="7015163" y="206375"/>
          <p14:tracePt t="4732" x="6973888" y="206375"/>
          <p14:tracePt t="4734" x="6932613" y="185738"/>
          <p14:tracePt t="4735" x="6911975" y="185738"/>
          <p14:tracePt t="4736" x="6891338" y="185738"/>
          <p14:tracePt t="4737" x="6850063" y="185738"/>
          <p14:tracePt t="4738" x="6829425" y="185738"/>
          <p14:tracePt t="4739" x="6788150" y="185738"/>
          <p14:tracePt t="4739" x="6767513" y="185738"/>
          <p14:tracePt t="4744" x="6665913" y="185738"/>
          <p14:tracePt t="4745" x="6645275" y="185738"/>
          <p14:tracePt t="4746" x="6624638" y="185738"/>
          <p14:tracePt t="4747" x="6583363" y="185738"/>
          <p14:tracePt t="4748" x="6562725" y="185738"/>
          <p14:tracePt t="4748" x="6542088" y="185738"/>
          <p14:tracePt t="4749" x="6521450" y="185738"/>
          <p14:tracePt t="4750" x="6459538" y="185738"/>
          <p14:tracePt t="4753" x="6438900" y="185738"/>
          <p14:tracePt t="4754" x="6397625" y="185738"/>
          <p14:tracePt t="4755" x="6376988" y="185738"/>
          <p14:tracePt t="4756" x="6356350" y="185738"/>
          <p14:tracePt t="4757" x="6315075" y="185738"/>
          <p14:tracePt t="4758" x="6294438" y="185738"/>
          <p14:tracePt t="4759" x="6273800" y="185738"/>
          <p14:tracePt t="4759" x="6253163" y="185738"/>
          <p14:tracePt t="4761" x="6211888" y="185738"/>
          <p14:tracePt t="4762" x="6191250" y="185738"/>
          <p14:tracePt t="4762" x="6172200" y="185738"/>
          <p14:tracePt t="4763" x="6151563" y="185738"/>
          <p14:tracePt t="4765" x="6130925" y="185738"/>
          <p14:tracePt t="4765" x="6110288" y="185738"/>
          <p14:tracePt t="4766" x="6069013" y="185738"/>
          <p14:tracePt t="4768" x="6048375" y="185738"/>
          <p14:tracePt t="4781" x="5718175" y="185738"/>
          <p14:tracePt t="4782" x="5697538" y="185738"/>
          <p14:tracePt t="4783" x="5678488" y="206375"/>
          <p14:tracePt t="4784" x="5637213" y="206375"/>
          <p14:tracePt t="4785" x="5616575" y="206375"/>
          <p14:tracePt t="4785" x="5595938" y="206375"/>
          <p14:tracePt t="4786" x="5554663" y="206375"/>
          <p14:tracePt t="4787" x="5534025" y="206375"/>
          <p14:tracePt t="4788" x="5513388" y="206375"/>
          <p14:tracePt t="4790" x="5472113" y="206375"/>
          <p14:tracePt t="4791" x="5451475" y="206375"/>
          <p14:tracePt t="4793" x="5410200" y="227013"/>
          <p14:tracePt t="4794" x="5389563" y="227013"/>
          <p14:tracePt t="4797" x="5307013" y="247650"/>
          <p14:tracePt t="4798" x="5286375" y="247650"/>
          <p14:tracePt t="4799" x="5265738" y="247650"/>
          <p14:tracePt t="4800" x="5224463" y="247650"/>
          <p14:tracePt t="4801" x="5203825" y="247650"/>
          <p14:tracePt t="4802" x="5184775" y="247650"/>
          <p14:tracePt t="4803" x="5164138" y="247650"/>
          <p14:tracePt t="4803" x="5143500" y="266700"/>
          <p14:tracePt t="4804" x="5122863" y="266700"/>
          <p14:tracePt t="4805" x="5081588" y="287338"/>
          <p14:tracePt t="4806" x="5060950" y="287338"/>
          <p14:tracePt t="4808" x="5040313" y="287338"/>
          <p14:tracePt t="4809" x="4999038" y="287338"/>
          <p14:tracePt t="4811" x="4978400" y="287338"/>
          <p14:tracePt t="4811" x="4937125" y="307975"/>
          <p14:tracePt t="4812" x="4916488" y="307975"/>
          <p14:tracePt t="4814" x="4895850" y="307975"/>
          <p14:tracePt t="4814" x="4854575" y="307975"/>
          <p14:tracePt t="4816" x="4833938" y="307975"/>
          <p14:tracePt t="4818" x="4813300" y="307975"/>
          <p14:tracePt t="4819" x="4792663" y="328613"/>
          <p14:tracePt t="4819" x="4751388" y="349250"/>
          <p14:tracePt t="4822" x="4730750" y="349250"/>
          <p14:tracePt t="4823" x="4691063" y="349250"/>
          <p14:tracePt t="4824" x="4670425" y="349250"/>
          <p14:tracePt t="4824" x="4649788" y="349250"/>
          <p14:tracePt t="4825" x="4629150" y="369888"/>
          <p14:tracePt t="4826" x="4608513" y="369888"/>
          <p14:tracePt t="4827" x="4587875" y="369888"/>
          <p14:tracePt t="4828" x="4567238" y="390525"/>
          <p14:tracePt t="4831" x="4525963" y="390525"/>
          <p14:tracePt t="4831" x="4505325" y="390525"/>
          <p14:tracePt t="4832" x="4505325" y="411163"/>
          <p14:tracePt t="4833" x="4484688" y="411163"/>
          <p14:tracePt t="4835" x="4464050" y="411163"/>
          <p14:tracePt t="4836" x="4443413" y="411163"/>
          <p14:tracePt t="4837" x="4422775" y="411163"/>
          <p14:tracePt t="4837" x="4402138" y="431800"/>
          <p14:tracePt t="4838" x="4381500" y="431800"/>
          <p14:tracePt t="4839" x="4360863" y="452438"/>
          <p14:tracePt t="4841" x="4340225" y="452438"/>
          <p14:tracePt t="4843" x="4319588" y="452438"/>
          <p14:tracePt t="4843" x="4298950" y="473075"/>
          <p14:tracePt t="4845" x="4278313" y="473075"/>
          <p14:tracePt t="4849" x="4237038" y="493713"/>
          <p14:tracePt t="4850" x="4216400" y="493713"/>
          <p14:tracePt t="4851" x="4197350" y="514350"/>
          <p14:tracePt t="4852" x="4176713" y="514350"/>
          <p14:tracePt t="4854" x="4156075" y="514350"/>
          <p14:tracePt t="4855" x="4156075" y="534988"/>
          <p14:tracePt t="4856" x="4135438" y="534988"/>
          <p14:tracePt t="4858" x="4114800" y="534988"/>
          <p14:tracePt t="4859" x="4114800" y="555625"/>
          <p14:tracePt t="4859" x="4094163" y="555625"/>
          <p14:tracePt t="4861" x="4073525" y="555625"/>
          <p14:tracePt t="4864" x="4052888" y="555625"/>
          <p14:tracePt t="4865" x="4052888" y="576263"/>
          <p14:tracePt t="4867" x="4032250" y="596900"/>
          <p14:tracePt t="4870" x="4011613" y="596900"/>
          <p14:tracePt t="4872" x="3990975" y="617538"/>
          <p14:tracePt t="4874" x="3970338" y="617538"/>
          <p14:tracePt t="4877" x="3949700" y="638175"/>
          <p14:tracePt t="4880" x="3929063" y="638175"/>
          <p14:tracePt t="4882" x="3908425" y="658813"/>
          <p14:tracePt t="4885" x="3887788" y="679450"/>
          <p14:tracePt t="4888" x="3867150" y="679450"/>
          <p14:tracePt t="4891" x="3867150" y="700088"/>
          <p14:tracePt t="4892" x="3846513" y="700088"/>
          <p14:tracePt t="4894" x="3825875" y="700088"/>
          <p14:tracePt t="4896" x="3825875" y="720725"/>
          <p14:tracePt t="4900" x="3805238" y="720725"/>
          <p14:tracePt t="4902" x="3805238" y="741363"/>
          <p14:tracePt t="4905" x="3784600" y="762000"/>
          <p14:tracePt t="4910" x="3784600" y="781050"/>
          <p14:tracePt t="4910" x="3763963" y="781050"/>
          <p14:tracePt t="4915" x="3743325" y="781050"/>
          <p14:tracePt t="4917" x="3743325" y="801688"/>
          <p14:tracePt t="4922" x="3722688" y="801688"/>
          <p14:tracePt t="4923" x="3722688" y="822325"/>
          <p14:tracePt t="4930" x="3703638" y="842963"/>
          <p14:tracePt t="4933" x="3703638" y="863600"/>
          <p14:tracePt t="4942" x="3683000" y="863600"/>
          <p14:tracePt t="4947" x="3662363" y="884238"/>
          <p14:tracePt t="4951" x="3662363" y="904875"/>
          <p14:tracePt t="4959" x="3641725" y="904875"/>
          <p14:tracePt t="4960" x="3641725" y="925513"/>
          <p14:tracePt t="4965" x="3641725" y="946150"/>
          <p14:tracePt t="4972" x="3621088" y="966788"/>
          <p14:tracePt t="4980" x="3621088" y="987425"/>
          <p14:tracePt t="4988" x="3621088" y="1008063"/>
          <p14:tracePt t="4993" x="3600450" y="1028700"/>
          <p14:tracePt t="5001" x="3600450" y="1049338"/>
          <p14:tracePt t="5011" x="3600450" y="1069975"/>
          <p14:tracePt t="5022" x="3600450" y="1090613"/>
          <p14:tracePt t="5028" x="3600450" y="1111250"/>
          <p14:tracePt t="5037" x="3579813" y="1111250"/>
          <p14:tracePt t="5038" x="3579813" y="1131888"/>
          <p14:tracePt t="5048" x="3579813" y="1152525"/>
          <p14:tracePt t="5058" x="3579813" y="1173163"/>
          <p14:tracePt t="5062" x="3579813" y="1193800"/>
          <p14:tracePt t="5069" x="3579813" y="1214438"/>
          <p14:tracePt t="5077" x="3579813" y="1235075"/>
          <p14:tracePt t="5082" x="3579813" y="1255713"/>
          <p14:tracePt t="5086" x="3579813" y="1276350"/>
          <p14:tracePt t="5093" x="3579813" y="1295400"/>
          <p14:tracePt t="5102" x="3579813" y="1316038"/>
          <p14:tracePt t="5108" x="3579813" y="1336675"/>
          <p14:tracePt t="5113" x="3579813" y="1357313"/>
          <p14:tracePt t="5121" x="3579813" y="1377950"/>
          <p14:tracePt t="5131" x="3579813" y="1398588"/>
          <p14:tracePt t="5144" x="3579813" y="1419225"/>
          <p14:tracePt t="5157" x="3600450" y="1439863"/>
          <p14:tracePt t="5161" x="3600450" y="1460500"/>
          <p14:tracePt t="5173" x="3600450" y="1481138"/>
          <p14:tracePt t="5177" x="3621088" y="1481138"/>
          <p14:tracePt t="5182" x="3621088" y="1501775"/>
          <p14:tracePt t="5187" x="3641725" y="1501775"/>
          <p14:tracePt t="5191" x="3641725" y="1522413"/>
          <p14:tracePt t="5195" x="3641725" y="1543050"/>
          <p14:tracePt t="5197" x="3662363" y="1543050"/>
          <p14:tracePt t="5201" x="3683000" y="1543050"/>
          <p14:tracePt t="5205" x="3683000" y="1563688"/>
          <p14:tracePt t="5214" x="3703638" y="1563688"/>
          <p14:tracePt t="5215" x="3703638" y="1584325"/>
          <p14:tracePt t="5216" x="3722688" y="1584325"/>
          <p14:tracePt t="5223" x="3743325" y="1584325"/>
          <p14:tracePt t="5227" x="3763963" y="1604963"/>
          <p14:tracePt t="5231" x="3784600" y="1604963"/>
          <p14:tracePt t="5233" x="3784600" y="1625600"/>
          <p14:tracePt t="5237" x="3805238" y="1625600"/>
          <p14:tracePt t="5242" x="3825875" y="1625600"/>
          <p14:tracePt t="5244" x="3846513" y="1625600"/>
          <p14:tracePt t="5247" x="3867150" y="1625600"/>
          <p14:tracePt t="5252" x="3887788" y="1625600"/>
          <p14:tracePt t="5256" x="3908425" y="1625600"/>
          <p14:tracePt t="5257" x="3929063" y="1625600"/>
          <p14:tracePt t="5263" x="3949700" y="1625600"/>
          <p14:tracePt t="5269" x="3970338" y="1625600"/>
          <p14:tracePt t="5280" x="3990975" y="1625600"/>
          <p14:tracePt t="5294" x="4011613" y="1625600"/>
          <p14:tracePt t="5336" x="4032250" y="1625600"/>
          <p14:tracePt t="5359" x="4032250" y="1646238"/>
          <p14:tracePt t="5370" x="4052888" y="1646238"/>
          <p14:tracePt t="5392" x="4073525" y="1646238"/>
          <p14:tracePt t="5401" x="4073525" y="1666875"/>
          <p14:tracePt t="5414" x="4094163" y="1666875"/>
          <p14:tracePt t="5466" x="4073525" y="1666875"/>
          <p14:tracePt t="5473" x="4052888" y="1666875"/>
          <p14:tracePt t="5478" x="4032250" y="1666875"/>
          <p14:tracePt t="5481" x="4011613" y="1666875"/>
          <p14:tracePt t="5482" x="3990975" y="1666875"/>
          <p14:tracePt t="5486" x="3970338" y="1666875"/>
          <p14:tracePt t="5489" x="3949700" y="1666875"/>
          <p14:tracePt t="5492" x="3929063" y="1666875"/>
          <p14:tracePt t="5493" x="3908425" y="1666875"/>
          <p14:tracePt t="5495" x="3887788" y="1666875"/>
          <p14:tracePt t="5498" x="3867150" y="1666875"/>
          <p14:tracePt t="5502" x="3825875" y="1666875"/>
          <p14:tracePt t="5505" x="3805238" y="1666875"/>
          <p14:tracePt t="5507" x="3784600" y="1666875"/>
          <p14:tracePt t="5511" x="3763963" y="1666875"/>
          <p14:tracePt t="5511" x="3743325" y="1666875"/>
          <p14:tracePt t="5517" x="3722688" y="1666875"/>
          <p14:tracePt t="5520" x="3703638" y="1666875"/>
          <p14:tracePt t="5525" x="3683000" y="1666875"/>
          <p14:tracePt t="5526" x="3683000" y="1687513"/>
          <p14:tracePt t="5529" x="3662363" y="1687513"/>
          <p14:tracePt t="5534" x="3662363" y="1708150"/>
          <p14:tracePt t="5534" x="3641725" y="1708150"/>
          <p14:tracePt t="5541" x="3621088" y="1708150"/>
          <p14:tracePt t="5548" x="3600450" y="1728788"/>
          <p14:tracePt t="5550" x="3579813" y="1728788"/>
          <p14:tracePt t="5555" x="3559175" y="1728788"/>
          <p14:tracePt t="5559" x="3538538" y="1749425"/>
          <p14:tracePt t="5564" x="3517900" y="1749425"/>
          <p14:tracePt t="5567" x="3497263" y="1749425"/>
          <p14:tracePt t="5572" x="3476625" y="1770063"/>
          <p14:tracePt t="5576" x="3476625" y="1790700"/>
          <p14:tracePt t="5577" x="3455988" y="1790700"/>
          <p14:tracePt t="5595" x="3455988" y="1809750"/>
          <p14:tracePt t="5607" x="3455988" y="1830388"/>
          <p14:tracePt t="5613" x="3455988" y="1851025"/>
          <p14:tracePt t="5616" x="3455988" y="1871663"/>
          <p14:tracePt t="5620" x="3476625" y="1871663"/>
          <p14:tracePt t="5622" x="3476625" y="1892300"/>
          <p14:tracePt t="5623" x="3497263" y="1892300"/>
          <p14:tracePt t="5626" x="3517900" y="1912938"/>
          <p14:tracePt t="5630" x="3538538" y="1912938"/>
          <p14:tracePt t="5631" x="3538538" y="1933575"/>
          <p14:tracePt t="5634" x="3559175" y="1954213"/>
          <p14:tracePt t="5637" x="3600450" y="1954213"/>
          <p14:tracePt t="5639" x="3600450" y="1974850"/>
          <p14:tracePt t="5640" x="3621088" y="1974850"/>
          <p14:tracePt t="5643" x="3641725" y="1974850"/>
          <p14:tracePt t="5643" x="3641725" y="1995488"/>
          <p14:tracePt t="5646" x="3662363" y="1995488"/>
          <p14:tracePt t="5647" x="3683000" y="1995488"/>
          <p14:tracePt t="5650" x="3703638" y="2016125"/>
          <p14:tracePt t="5653" x="3722688" y="2016125"/>
          <p14:tracePt t="5654" x="3722688" y="2036763"/>
          <p14:tracePt t="5657" x="3743325" y="2036763"/>
          <p14:tracePt t="5658" x="3763963" y="2036763"/>
          <p14:tracePt t="5661" x="3784600" y="2036763"/>
          <p14:tracePt t="5665" x="3805238" y="2057400"/>
          <p14:tracePt t="5670" x="3825875" y="2057400"/>
          <p14:tracePt t="5671" x="3846513" y="2057400"/>
          <p14:tracePt t="5677" x="3867150" y="2057400"/>
          <p14:tracePt t="5684" x="3887788" y="2057400"/>
          <p14:tracePt t="5694" x="3908425" y="2057400"/>
          <p14:tracePt t="5703" x="3929063" y="2057400"/>
          <p14:tracePt t="5782" x="3908425" y="2057400"/>
          <p14:tracePt t="5786" x="3887788" y="2057400"/>
          <p14:tracePt t="5790" x="3867150" y="2057400"/>
          <p14:tracePt t="5793" x="3846513" y="2057400"/>
          <p14:tracePt t="5795" x="3825875" y="2057400"/>
          <p14:tracePt t="5797" x="3805238" y="2057400"/>
          <p14:tracePt t="5799" x="3784600" y="2057400"/>
          <p14:tracePt t="5801" x="3763963" y="2057400"/>
          <p14:tracePt t="5802" x="3743325" y="2057400"/>
          <p14:tracePt t="5803" x="3722688" y="2057400"/>
          <p14:tracePt t="5805" x="3703638" y="2057400"/>
          <p14:tracePt t="5809" x="3683000" y="2057400"/>
          <p14:tracePt t="5810" x="3662363" y="2057400"/>
          <p14:tracePt t="5812" x="3641725" y="2057400"/>
          <p14:tracePt t="5814" x="3621088" y="2057400"/>
          <p14:tracePt t="5815" x="3600450" y="2057400"/>
          <p14:tracePt t="5815" x="3579813" y="2057400"/>
          <p14:tracePt t="5817" x="3559175" y="2057400"/>
          <p14:tracePt t="5819" x="3538538" y="2057400"/>
          <p14:tracePt t="5819" x="3517900" y="2057400"/>
          <p14:tracePt t="5821" x="3497263" y="2057400"/>
          <p14:tracePt t="5824" x="3476625" y="2057400"/>
          <p14:tracePt t="5825" x="3455988" y="2057400"/>
          <p14:tracePt t="5826" x="3435350" y="2057400"/>
          <p14:tracePt t="5828" x="3414713" y="2057400"/>
          <p14:tracePt t="5829" x="3394075" y="2057400"/>
          <p14:tracePt t="5831" x="3373438" y="2057400"/>
          <p14:tracePt t="5832" x="3352800" y="2057400"/>
          <p14:tracePt t="5834" x="3332163" y="2057400"/>
          <p14:tracePt t="5837" x="3311525" y="2057400"/>
          <p14:tracePt t="5841" x="3270250" y="2057400"/>
          <p14:tracePt t="5845" x="3249613" y="2057400"/>
          <p14:tracePt t="5852" x="3228975" y="2057400"/>
          <p14:tracePt t="5855" x="3209925" y="2057400"/>
          <p14:tracePt t="5860" x="3189288" y="2057400"/>
          <p14:tracePt t="5869" x="3168650" y="2057400"/>
          <p14:tracePt t="5877" x="3148013" y="2057400"/>
          <p14:tracePt t="5881" x="3127375" y="2057400"/>
          <p14:tracePt t="5891" x="3106738" y="2057400"/>
          <p14:tracePt t="5897" x="3106738" y="2078038"/>
          <p14:tracePt t="5972" x="3106738" y="2098675"/>
          <p14:tracePt t="5976" x="3127375" y="2098675"/>
          <p14:tracePt t="5980" x="3148013" y="2098675"/>
          <p14:tracePt t="5984" x="3148013" y="2119313"/>
          <p14:tracePt t="5985" x="3168650" y="2119313"/>
          <p14:tracePt t="5990" x="3189288" y="2139950"/>
          <p14:tracePt t="5994" x="3209925" y="2139950"/>
          <p14:tracePt t="5997" x="3228975" y="2139950"/>
          <p14:tracePt t="5999" x="3249613" y="2160588"/>
          <p14:tracePt t="6003" x="3270250" y="2160588"/>
          <p14:tracePt t="6006" x="3290888" y="2160588"/>
          <p14:tracePt t="6008" x="3311525" y="2160588"/>
          <p14:tracePt t="6010" x="3332163" y="2181225"/>
          <p14:tracePt t="6014" x="3352800" y="2181225"/>
          <p14:tracePt t="6016" x="3373438" y="2181225"/>
          <p14:tracePt t="6017" x="3394075" y="2181225"/>
          <p14:tracePt t="6020" x="3414713" y="2201863"/>
          <p14:tracePt t="6021" x="3435350" y="2201863"/>
          <p14:tracePt t="6024" x="3455988" y="2201863"/>
          <p14:tracePt t="6024" x="3476625" y="2222500"/>
          <p14:tracePt t="6027" x="3497263" y="2222500"/>
          <p14:tracePt t="6030" x="3517900" y="2222500"/>
          <p14:tracePt t="6032" x="3538538" y="2222500"/>
          <p14:tracePt t="6033" x="3559175" y="2222500"/>
          <p14:tracePt t="6035" x="3579813" y="2222500"/>
          <p14:tracePt t="6036" x="3579813" y="2243138"/>
          <p14:tracePt t="6037" x="3600450" y="2243138"/>
          <p14:tracePt t="6040" x="3621088" y="2243138"/>
          <p14:tracePt t="6041" x="3641725" y="2243138"/>
          <p14:tracePt t="6042" x="3662363" y="2243138"/>
          <p14:tracePt t="6044" x="3683000" y="2243138"/>
          <p14:tracePt t="6046" x="3703638" y="2243138"/>
          <p14:tracePt t="6049" x="3722688" y="2243138"/>
          <p14:tracePt t="6050" x="3743325" y="2243138"/>
          <p14:tracePt t="6053" x="3763963" y="2243138"/>
          <p14:tracePt t="6056" x="3784600" y="2243138"/>
          <p14:tracePt t="6058" x="3805238" y="2243138"/>
          <p14:tracePt t="6059" x="3825875" y="2243138"/>
          <p14:tracePt t="6064" x="3846513" y="2243138"/>
          <p14:tracePt t="6066" x="3846513" y="2263775"/>
          <p14:tracePt t="6068" x="3867150" y="2263775"/>
          <p14:tracePt t="6118" x="3846513" y="2263775"/>
          <p14:tracePt t="6125" x="3805238" y="2263775"/>
          <p14:tracePt t="6127" x="3763963" y="2263775"/>
          <p14:tracePt t="6129" x="3743325" y="2263775"/>
          <p14:tracePt t="6131" x="3722688" y="2263775"/>
          <p14:tracePt t="6132" x="3703638" y="2263775"/>
          <p14:tracePt t="6133" x="3683000" y="2263775"/>
          <p14:tracePt t="6135" x="3662363" y="2263775"/>
          <p14:tracePt t="6135" x="3641725" y="2263775"/>
          <p14:tracePt t="6137" x="3621088" y="2263775"/>
          <p14:tracePt t="6138" x="3600450" y="2263775"/>
          <p14:tracePt t="6139" x="3579813" y="2263775"/>
          <p14:tracePt t="6139" x="3579813" y="2243138"/>
          <p14:tracePt t="6144" x="3476625" y="2243138"/>
          <p14:tracePt t="6145" x="3455988" y="2243138"/>
          <p14:tracePt t="6146" x="3435350" y="2243138"/>
          <p14:tracePt t="6147" x="3414713" y="2243138"/>
          <p14:tracePt t="6148" x="3394075" y="2243138"/>
          <p14:tracePt t="6149" x="3373438" y="2243138"/>
          <p14:tracePt t="6149" x="3352800" y="2243138"/>
          <p14:tracePt t="6150" x="3311525" y="2243138"/>
          <p14:tracePt t="6151" x="3290888" y="2243138"/>
          <p14:tracePt t="6152" x="3270250" y="2243138"/>
          <p14:tracePt t="6154" x="3249613" y="2243138"/>
          <p14:tracePt t="6155" x="3209925" y="2243138"/>
          <p14:tracePt t="6156" x="3189288" y="2243138"/>
          <p14:tracePt t="6157" x="3168650" y="2243138"/>
          <p14:tracePt t="6158" x="3127375" y="2243138"/>
          <p14:tracePt t="6159" x="3106738" y="2243138"/>
          <p14:tracePt t="6160" x="3065463" y="2243138"/>
          <p14:tracePt t="6161" x="3044825" y="2243138"/>
          <p14:tracePt t="6162" x="3024188" y="2243138"/>
          <p14:tracePt t="6163" x="3003550" y="2243138"/>
          <p14:tracePt t="6165" x="2962275" y="2243138"/>
          <p14:tracePt t="6166" x="2941638" y="2243138"/>
          <p14:tracePt t="6167" x="2921000" y="2243138"/>
          <p14:tracePt t="6168" x="2879725" y="2243138"/>
          <p14:tracePt t="6169" x="2859088" y="2243138"/>
          <p14:tracePt t="6169" x="2817813" y="2243138"/>
          <p14:tracePt t="6170" x="2797175" y="2243138"/>
          <p14:tracePt t="6171" x="2776538" y="2243138"/>
          <p14:tracePt t="6172" x="2755900" y="2243138"/>
          <p14:tracePt t="6173" x="2735263" y="2243138"/>
          <p14:tracePt t="6174" x="2695575" y="2243138"/>
          <p14:tracePt t="6175" x="2674938" y="2243138"/>
          <p14:tracePt t="6176" x="2654300" y="2243138"/>
          <p14:tracePt t="6178" x="2633663" y="2243138"/>
          <p14:tracePt t="6179" x="2613025" y="2243138"/>
          <p14:tracePt t="6179" x="2592388" y="2243138"/>
          <p14:tracePt t="6181" x="2551113" y="2263775"/>
          <p14:tracePt t="6184" x="2509838" y="2263775"/>
          <p14:tracePt t="6185" x="2489200" y="2263775"/>
          <p14:tracePt t="6186" x="2468563" y="2263775"/>
          <p14:tracePt t="6187" x="2447925" y="2263775"/>
          <p14:tracePt t="6188" x="2427288" y="2263775"/>
          <p14:tracePt t="6189" x="2406650" y="2263775"/>
          <p14:tracePt t="6189" x="2406650" y="2284413"/>
          <p14:tracePt t="6190" x="2386013" y="2284413"/>
          <p14:tracePt t="6191" x="2365375" y="2284413"/>
          <p14:tracePt t="6192" x="2344738" y="2284413"/>
          <p14:tracePt t="6194" x="2324100" y="2284413"/>
          <p14:tracePt t="6195" x="2303463" y="2284413"/>
          <p14:tracePt t="6197" x="2282825" y="2284413"/>
          <p14:tracePt t="6197" x="2282825" y="2305050"/>
          <p14:tracePt t="6198" x="2262188" y="2305050"/>
          <p14:tracePt t="6201" x="2241550" y="2305050"/>
          <p14:tracePt t="6201" x="2222500" y="2305050"/>
          <p14:tracePt t="6204" x="2201863" y="2324100"/>
          <p14:tracePt t="6205" x="2181225" y="2324100"/>
          <p14:tracePt t="6208" x="2160588" y="2324100"/>
          <p14:tracePt t="6209" x="2160588" y="2344738"/>
          <p14:tracePt t="6210" x="2139950" y="2344738"/>
          <p14:tracePt t="6222" x="2139950" y="2365375"/>
          <p14:tracePt t="6233" x="2139950" y="2386013"/>
          <p14:tracePt t="6240" x="2160588" y="2386013"/>
          <p14:tracePt t="6241" x="2160588" y="2406650"/>
          <p14:tracePt t="6242" x="2181225" y="2406650"/>
          <p14:tracePt t="6244" x="2181225" y="2427288"/>
          <p14:tracePt t="6247" x="2201863" y="2427288"/>
          <p14:tracePt t="6250" x="2222500" y="2427288"/>
          <p14:tracePt t="6251" x="2222500" y="2447925"/>
          <p14:tracePt t="6253" x="2241550" y="2447925"/>
          <p14:tracePt t="6255" x="2262188" y="2447925"/>
          <p14:tracePt t="6255" x="2262188" y="2468563"/>
          <p14:tracePt t="6257" x="2282825" y="2468563"/>
          <p14:tracePt t="6262" x="2303463" y="2489200"/>
          <p14:tracePt t="6262" x="2324100" y="2509838"/>
          <p14:tracePt t="6264" x="2344738" y="2509838"/>
          <p14:tracePt t="6266" x="2365375" y="2509838"/>
          <p14:tracePt t="6267" x="2365375" y="2530475"/>
          <p14:tracePt t="6269" x="2386013" y="2530475"/>
          <p14:tracePt t="6272" x="2406650" y="2530475"/>
          <p14:tracePt t="6274" x="2427288" y="2551113"/>
          <p14:tracePt t="6277" x="2447925" y="2551113"/>
          <p14:tracePt t="6278" x="2447925" y="2571750"/>
          <p14:tracePt t="6279" x="2468563" y="2571750"/>
          <p14:tracePt t="6281" x="2468563" y="2592388"/>
          <p14:tracePt t="6281" x="2489200" y="2592388"/>
          <p14:tracePt t="6282" x="2509838" y="2592388"/>
          <p14:tracePt t="6285" x="2530475" y="2592388"/>
          <p14:tracePt t="6288" x="2551113" y="2613025"/>
          <p14:tracePt t="6290" x="2571750" y="2613025"/>
          <p14:tracePt t="6293" x="2592388" y="2613025"/>
          <p14:tracePt t="6295" x="2613025" y="2613025"/>
          <p14:tracePt t="6297" x="2633663" y="2613025"/>
          <p14:tracePt t="6299" x="2654300" y="2613025"/>
          <p14:tracePt t="6301" x="2654300" y="2633663"/>
          <p14:tracePt t="6304" x="2695575" y="2633663"/>
          <p14:tracePt t="6308" x="2716213" y="2633663"/>
          <p14:tracePt t="6311" x="2735263" y="2633663"/>
          <p14:tracePt t="6316" x="2755900" y="2633663"/>
          <p14:tracePt t="6318" x="2776538" y="2633663"/>
          <p14:tracePt t="6323" x="2797175" y="2633663"/>
          <p14:tracePt t="6332" x="2817813" y="2633663"/>
          <p14:tracePt t="6340" x="2838450" y="2633663"/>
          <p14:tracePt t="6347" x="2859088" y="2633663"/>
          <p14:tracePt t="6353" x="2879725" y="2633663"/>
          <p14:tracePt t="6410" x="2879725" y="2613025"/>
          <p14:tracePt t="6413" x="2859088" y="2613025"/>
          <p14:tracePt t="6425" x="2838450" y="2613025"/>
          <p14:tracePt t="6436" x="2817813" y="2613025"/>
          <p14:tracePt t="6444" x="2797175" y="2613025"/>
          <p14:tracePt t="6455" x="2776538" y="2613025"/>
          <p14:tracePt t="6462" x="2755900" y="2613025"/>
          <p14:tracePt t="6479" x="2735263" y="2613025"/>
          <p14:tracePt t="6487" x="2716213" y="2613025"/>
          <p14:tracePt t="6496" x="2716213" y="2633663"/>
          <p14:tracePt t="6497" x="2695575" y="2633663"/>
          <p14:tracePt t="6499" x="2674938" y="2633663"/>
          <p14:tracePt t="6507" x="2654300" y="2633663"/>
          <p14:tracePt t="6511" x="2654300" y="2654300"/>
          <p14:tracePt t="6512" x="2633663" y="2654300"/>
          <p14:tracePt t="6517" x="2633663" y="2674938"/>
          <p14:tracePt t="6518" x="2613025" y="2674938"/>
          <p14:tracePt t="6522" x="2592388" y="2674938"/>
          <p14:tracePt t="6530" x="2571750" y="2674938"/>
          <p14:tracePt t="6533" x="2571750" y="2695575"/>
          <p14:tracePt t="6535" x="2551113" y="2695575"/>
          <p14:tracePt t="6540" x="2530475" y="2695575"/>
          <p14:tracePt t="6547" x="2509838" y="2695575"/>
          <p14:tracePt t="6549" x="2509838" y="2716213"/>
          <p14:tracePt t="6549" x="2489200" y="2716213"/>
          <p14:tracePt t="6599" x="2509838" y="2716213"/>
          <p14:tracePt t="6603" x="2530475" y="2716213"/>
          <p14:tracePt t="6607" x="2551113" y="2716213"/>
          <p14:tracePt t="6611" x="2571750" y="2716213"/>
          <p14:tracePt t="6613" x="2592388" y="2716213"/>
          <p14:tracePt t="6614" x="2613025" y="2716213"/>
          <p14:tracePt t="6616" x="2633663" y="2716213"/>
          <p14:tracePt t="6619" x="2654300" y="2716213"/>
          <p14:tracePt t="6621" x="2674938" y="2716213"/>
          <p14:tracePt t="6622" x="2695575" y="2716213"/>
          <p14:tracePt t="6624" x="2716213" y="2716213"/>
          <p14:tracePt t="6626" x="2735263" y="2716213"/>
          <p14:tracePt t="6628" x="2755900" y="2716213"/>
          <p14:tracePt t="6629" x="2776538" y="2716213"/>
          <p14:tracePt t="6631" x="2797175" y="2716213"/>
          <p14:tracePt t="6632" x="2817813" y="2716213"/>
          <p14:tracePt t="6633" x="2838450" y="2716213"/>
          <p14:tracePt t="6635" x="2859088" y="2716213"/>
          <p14:tracePt t="6637" x="2879725" y="2716213"/>
          <p14:tracePt t="6638" x="2900363" y="2716213"/>
          <p14:tracePt t="6639" x="2921000" y="2716213"/>
          <p14:tracePt t="6641" x="2941638" y="2716213"/>
          <p14:tracePt t="6641" x="2962275" y="2716213"/>
          <p14:tracePt t="6642" x="2982913" y="2716213"/>
          <p14:tracePt t="6644" x="3003550" y="2716213"/>
          <p14:tracePt t="6646" x="3024188" y="2716213"/>
          <p14:tracePt t="6651" x="3086100" y="2716213"/>
          <p14:tracePt t="6652" x="3106738" y="2716213"/>
          <p14:tracePt t="6653" x="3127375" y="2716213"/>
          <p14:tracePt t="6654" x="3148013" y="2736850"/>
          <p14:tracePt t="6656" x="3189288" y="2736850"/>
          <p14:tracePt t="6659" x="3209925" y="2736850"/>
          <p14:tracePt t="6661" x="3228975" y="2757488"/>
          <p14:tracePt t="6662" x="3249613" y="2757488"/>
          <p14:tracePt t="6663" x="3270250" y="2757488"/>
          <p14:tracePt t="6664" x="3290888" y="2757488"/>
          <p14:tracePt t="6666" x="3311525" y="2757488"/>
          <p14:tracePt t="6668" x="3332163" y="2757488"/>
          <p14:tracePt t="6669" x="3352800" y="2757488"/>
          <p14:tracePt t="6670" x="3373438" y="2778125"/>
          <p14:tracePt t="6672" x="3394075" y="2778125"/>
          <p14:tracePt t="6675" x="3435350" y="2778125"/>
          <p14:tracePt t="6677" x="3455988" y="2778125"/>
          <p14:tracePt t="6677" x="3455988" y="2798763"/>
          <p14:tracePt t="6678" x="3476625" y="2798763"/>
          <p14:tracePt t="6679" x="3497263" y="2798763"/>
          <p14:tracePt t="6680" x="3517900" y="2798763"/>
          <p14:tracePt t="6682" x="3538538" y="2798763"/>
          <p14:tracePt t="6684" x="3559175" y="2798763"/>
          <p14:tracePt t="6685" x="3579813" y="2798763"/>
          <p14:tracePt t="6689" x="3600450" y="2798763"/>
          <p14:tracePt t="6690" x="3600450" y="2819400"/>
          <p14:tracePt t="6690" x="3621088" y="2819400"/>
          <p14:tracePt t="6694" x="3641725" y="2819400"/>
          <p14:tracePt t="6696" x="3662363" y="2838450"/>
          <p14:tracePt t="6699" x="3683000" y="2838450"/>
          <p14:tracePt t="6704" x="3703638" y="2838450"/>
          <p14:tracePt t="6741" x="3683000" y="2838450"/>
          <p14:tracePt t="6744" x="3662363" y="2838450"/>
          <p14:tracePt t="6746" x="3641725" y="2838450"/>
          <p14:tracePt t="6748" x="3621088" y="2838450"/>
          <p14:tracePt t="6751" x="3600450" y="2838450"/>
          <p14:tracePt t="6752" x="3579813" y="2838450"/>
          <p14:tracePt t="6753" x="3559175" y="2838450"/>
          <p14:tracePt t="6756" x="3538538" y="2838450"/>
          <p14:tracePt t="6757" x="3517900" y="2859088"/>
          <p14:tracePt t="6759" x="3497263" y="2859088"/>
          <p14:tracePt t="6760" x="3476625" y="2859088"/>
          <p14:tracePt t="6761" x="3455988" y="2859088"/>
          <p14:tracePt t="6763" x="3414713" y="2859088"/>
          <p14:tracePt t="6763" x="3394075" y="2859088"/>
          <p14:tracePt t="6770" x="3249613" y="2859088"/>
          <p14:tracePt t="6771" x="3228975" y="2859088"/>
          <p14:tracePt t="6772" x="3209925" y="2859088"/>
          <p14:tracePt t="6773" x="3168650" y="2859088"/>
          <p14:tracePt t="6774" x="3148013" y="2859088"/>
          <p14:tracePt t="6775" x="3127375" y="2859088"/>
          <p14:tracePt t="6776" x="3086100" y="2859088"/>
          <p14:tracePt t="6777" x="3065463" y="2859088"/>
          <p14:tracePt t="6778" x="3044825" y="2859088"/>
          <p14:tracePt t="6779" x="3024188" y="2859088"/>
          <p14:tracePt t="6780" x="2962275" y="2859088"/>
          <p14:tracePt t="6784" x="2838450" y="2859088"/>
          <p14:tracePt t="6785" x="2797175" y="2859088"/>
          <p14:tracePt t="6786" x="2755900" y="2859088"/>
          <p14:tracePt t="6787" x="2735263" y="2859088"/>
          <p14:tracePt t="6788" x="2716213" y="2859088"/>
          <p14:tracePt t="6789" x="2674938" y="2859088"/>
          <p14:tracePt t="6790" x="2633663" y="2879725"/>
          <p14:tracePt t="6791" x="2613025" y="2879725"/>
          <p14:tracePt t="6792" x="2592388" y="2879725"/>
          <p14:tracePt t="6794" x="2530475" y="2879725"/>
          <p14:tracePt t="6795" x="2509838" y="2879725"/>
          <p14:tracePt t="6796" x="2489200" y="2879725"/>
          <p14:tracePt t="6797" x="2447925" y="2879725"/>
          <p14:tracePt t="6797" x="2406650" y="2900363"/>
          <p14:tracePt t="6798" x="2365375" y="2900363"/>
          <p14:tracePt t="6799" x="2344738" y="2900363"/>
          <p14:tracePt t="6800" x="2324100" y="2900363"/>
          <p14:tracePt t="6801" x="2303463" y="2921000"/>
          <p14:tracePt t="6802" x="2282825" y="2921000"/>
          <p14:tracePt t="6803" x="2262188" y="2921000"/>
          <p14:tracePt t="6804" x="2222500" y="2921000"/>
          <p14:tracePt t="6805" x="2201863" y="2921000"/>
          <p14:tracePt t="6806" x="2181225" y="2921000"/>
          <p14:tracePt t="6808" x="2139950" y="2921000"/>
          <p14:tracePt t="6810" x="2119313" y="2941638"/>
          <p14:tracePt t="6810" x="2098675" y="2941638"/>
          <p14:tracePt t="6811" x="2078038" y="2941638"/>
          <p14:tracePt t="6813" x="2057400" y="2941638"/>
          <p14:tracePt t="6814" x="2036763" y="2962275"/>
          <p14:tracePt t="6816" x="2016125" y="2982913"/>
          <p14:tracePt t="6817" x="1995488" y="2982913"/>
          <p14:tracePt t="6819" x="1974850" y="2982913"/>
          <p14:tracePt t="6822" x="1954213" y="3003550"/>
          <p14:tracePt t="6823" x="1933575" y="3003550"/>
          <p14:tracePt t="6826" x="1933575" y="3024188"/>
          <p14:tracePt t="6831" x="1933575" y="3044825"/>
          <p14:tracePt t="6833" x="1933575" y="3065463"/>
          <p14:tracePt t="6838" x="1933575" y="3086100"/>
          <p14:tracePt t="6839" x="1954213" y="3086100"/>
          <p14:tracePt t="6840" x="1974850" y="3106738"/>
          <p14:tracePt t="6844" x="1995488" y="3106738"/>
          <p14:tracePt t="6845" x="1995488" y="3127375"/>
          <p14:tracePt t="6846" x="2016125" y="3127375"/>
          <p14:tracePt t="6847" x="2036763" y="3127375"/>
          <p14:tracePt t="6850" x="2057400" y="3148013"/>
          <p14:tracePt t="6851" x="2057400" y="3168650"/>
          <p14:tracePt t="6852" x="2078038" y="3168650"/>
          <p14:tracePt t="6855" x="2098675" y="3168650"/>
          <p14:tracePt t="6856" x="2119313" y="3189288"/>
          <p14:tracePt t="6856" x="2139950" y="3209925"/>
          <p14:tracePt t="6858" x="2181225" y="3209925"/>
          <p14:tracePt t="6859" x="2201863" y="3209925"/>
          <p14:tracePt t="6862" x="2222500" y="3230563"/>
          <p14:tracePt t="6862" x="2241550" y="3230563"/>
          <p14:tracePt t="6863" x="2262188" y="3230563"/>
          <p14:tracePt t="6864" x="2262188" y="3251200"/>
          <p14:tracePt t="6866" x="2303463" y="3251200"/>
          <p14:tracePt t="6866" x="2324100" y="3271838"/>
          <p14:tracePt t="6867" x="2344738" y="3271838"/>
          <p14:tracePt t="6868" x="2365375" y="3271838"/>
          <p14:tracePt t="6869" x="2386013" y="3271838"/>
          <p14:tracePt t="6870" x="2406650" y="3271838"/>
          <p14:tracePt t="6871" x="2447925" y="3271838"/>
          <p14:tracePt t="6872" x="2468563" y="3292475"/>
          <p14:tracePt t="6873" x="2489200" y="3292475"/>
          <p14:tracePt t="6875" x="2530475" y="3313113"/>
          <p14:tracePt t="6877" x="2551113" y="3313113"/>
          <p14:tracePt t="6878" x="2592388" y="3313113"/>
          <p14:tracePt t="6879" x="2613025" y="3313113"/>
          <p14:tracePt t="6879" x="2633663" y="3313113"/>
          <p14:tracePt t="6880" x="2674938" y="3313113"/>
          <p14:tracePt t="6881" x="2716213" y="3333750"/>
          <p14:tracePt t="6884" x="2755900" y="3333750"/>
          <p14:tracePt t="6884" x="2797175" y="3333750"/>
          <p14:tracePt t="6886" x="2817813" y="3333750"/>
          <p14:tracePt t="6886" x="2859088" y="3333750"/>
          <p14:tracePt t="6891" x="2962275" y="3352800"/>
          <p14:tracePt t="6892" x="3003550" y="3352800"/>
          <p14:tracePt t="6892" x="3024188" y="3352800"/>
          <p14:tracePt t="6894" x="3044825" y="3352800"/>
          <p14:tracePt t="6895" x="3086100" y="3352800"/>
          <p14:tracePt t="6895" x="3127375" y="3352800"/>
          <p14:tracePt t="6897" x="3148013" y="3352800"/>
          <p14:tracePt t="6897" x="3168650" y="3352800"/>
          <p14:tracePt t="6899" x="3209925" y="3352800"/>
          <p14:tracePt t="6899" x="3249613" y="3352800"/>
          <p14:tracePt t="6902" x="3290888" y="3352800"/>
          <p14:tracePt t="6902" x="3311525" y="3352800"/>
          <p14:tracePt t="6904" x="3332163" y="3373438"/>
          <p14:tracePt t="6904" x="3352800" y="3373438"/>
          <p14:tracePt t="6905" x="3394075" y="3373438"/>
          <p14:tracePt t="6907" x="3414713" y="3373438"/>
          <p14:tracePt t="6907" x="3435350" y="3373438"/>
          <p14:tracePt t="6908" x="3455988" y="3373438"/>
          <p14:tracePt t="6909" x="3497263" y="3373438"/>
          <p14:tracePt t="6910" x="3497263" y="3394075"/>
          <p14:tracePt t="6911" x="3538538" y="3394075"/>
          <p14:tracePt t="6913" x="3559175" y="3394075"/>
          <p14:tracePt t="6915" x="3579813" y="3394075"/>
          <p14:tracePt t="6917" x="3621088" y="3394075"/>
          <p14:tracePt t="6919" x="3641725" y="3394075"/>
          <p14:tracePt t="6920" x="3683000" y="3394075"/>
          <p14:tracePt t="6924" x="3703638" y="3394075"/>
          <p14:tracePt t="6926" x="3722688" y="3394075"/>
          <p14:tracePt t="6959" x="3703638" y="3394075"/>
          <p14:tracePt t="6962" x="3683000" y="3394075"/>
          <p14:tracePt t="6963" x="3662363" y="3394075"/>
          <p14:tracePt t="6964" x="3641725" y="3394075"/>
          <p14:tracePt t="6968" x="3621088" y="3394075"/>
          <p14:tracePt t="6970" x="3600450" y="3394075"/>
          <p14:tracePt t="6970" x="3579813" y="3394075"/>
          <p14:tracePt t="6973" x="3559175" y="3394075"/>
          <p14:tracePt t="6974" x="3538538" y="3394075"/>
          <p14:tracePt t="6976" x="3517900" y="3394075"/>
          <p14:tracePt t="6977" x="3497263" y="3394075"/>
          <p14:tracePt t="6979" x="3476625" y="3394075"/>
          <p14:tracePt t="6981" x="3455988" y="3394075"/>
          <p14:tracePt t="6982" x="3414713" y="3394075"/>
          <p14:tracePt t="6983" x="3394075" y="3394075"/>
          <p14:tracePt t="6985" x="3373438" y="3394075"/>
          <p14:tracePt t="6986" x="3352800" y="3394075"/>
          <p14:tracePt t="6987" x="3332163" y="3394075"/>
          <p14:tracePt t="6989" x="3311525" y="3394075"/>
          <p14:tracePt t="6990" x="3290888" y="3394075"/>
          <p14:tracePt t="6991" x="3270250" y="3394075"/>
          <p14:tracePt t="6993" x="3249613" y="3394075"/>
          <p14:tracePt t="6996" x="3209925" y="3394075"/>
          <p14:tracePt t="6996" x="3189288" y="3394075"/>
          <p14:tracePt t="6998" x="3168650" y="3394075"/>
          <p14:tracePt t="7000" x="3148013" y="3394075"/>
          <p14:tracePt t="7002" x="3127375" y="3394075"/>
          <p14:tracePt t="7004" x="3106738" y="3394075"/>
          <p14:tracePt t="7006" x="3086100" y="3394075"/>
          <p14:tracePt t="7008" x="3065463" y="3394075"/>
          <p14:tracePt t="7009" x="3044825" y="3394075"/>
          <p14:tracePt t="7010" x="3024188" y="3394075"/>
          <p14:tracePt t="7011" x="3003550" y="3394075"/>
          <p14:tracePt t="7015" x="2982913" y="3394075"/>
          <p14:tracePt t="7015" x="2982913" y="3373438"/>
          <p14:tracePt t="7017" x="2962275" y="3373438"/>
          <p14:tracePt t="7022" x="2941638" y="3373438"/>
          <p14:tracePt t="7025" x="2921000" y="3373438"/>
          <p14:tracePt t="7031" x="2900363" y="3373438"/>
          <p14:tracePt t="7071" x="2900363" y="3394075"/>
          <p14:tracePt t="7075" x="2921000" y="3394075"/>
          <p14:tracePt t="7077" x="2941638" y="3394075"/>
          <p14:tracePt t="7080" x="2962275" y="3394075"/>
          <p14:tracePt t="7082" x="2962275" y="3414713"/>
          <p14:tracePt t="7083" x="2982913" y="3414713"/>
          <p14:tracePt t="7086" x="3003550" y="3414713"/>
          <p14:tracePt t="7090" x="3024188" y="3414713"/>
          <p14:tracePt t="7092" x="3044825" y="3435350"/>
          <p14:tracePt t="7094" x="3065463" y="3435350"/>
          <p14:tracePt t="7097" x="3086100" y="3435350"/>
          <p14:tracePt t="7098" x="3106738" y="3435350"/>
          <p14:tracePt t="7099" x="3106738" y="3455988"/>
          <p14:tracePt t="7099" x="3127375" y="3455988"/>
          <p14:tracePt t="7104" x="3148013" y="3476625"/>
          <p14:tracePt t="7106" x="3168650" y="3476625"/>
          <p14:tracePt t="7107" x="3189288" y="3476625"/>
          <p14:tracePt t="7109" x="3209925" y="3476625"/>
          <p14:tracePt t="7111" x="3228975" y="3476625"/>
          <p14:tracePt t="7113" x="3249613" y="3497263"/>
          <p14:tracePt t="7115" x="3270250" y="3497263"/>
          <p14:tracePt t="7119" x="3290888" y="3497263"/>
          <p14:tracePt t="7121" x="3311525" y="3497263"/>
          <p14:tracePt t="7121" x="3332163" y="3497263"/>
          <p14:tracePt t="7126" x="3352800" y="3497263"/>
          <p14:tracePt t="7183" x="3332163" y="3497263"/>
          <p14:tracePt t="7187" x="3311525" y="3497263"/>
          <p14:tracePt t="7192" x="3290888" y="3497263"/>
          <p14:tracePt t="7199" x="3270250" y="3497263"/>
          <p14:tracePt t="7208" x="3249613" y="3497263"/>
          <p14:tracePt t="7216" x="3228975" y="3497263"/>
          <p14:tracePt t="7313" x="3228975" y="3517900"/>
          <p14:tracePt t="7336" x="3228975" y="3538538"/>
          <p14:tracePt t="7342" x="3228975" y="3559175"/>
          <p14:tracePt t="7353" x="3228975" y="3579813"/>
          <p14:tracePt t="7355" x="3249613" y="3579813"/>
          <p14:tracePt t="7362" x="3249613" y="3600450"/>
          <p14:tracePt t="7370" x="3249613" y="3621088"/>
          <p14:tracePt t="7371" x="3270250" y="3641725"/>
          <p14:tracePt t="7377" x="3270250" y="3662363"/>
          <p14:tracePt t="7380" x="3290888" y="3662363"/>
          <p14:tracePt t="7382" x="3290888" y="3683000"/>
          <p14:tracePt t="7387" x="3311525" y="3683000"/>
          <p14:tracePt t="7389" x="3332163" y="3703638"/>
          <p14:tracePt t="7390" x="3332163" y="3724275"/>
          <p14:tracePt t="7399" x="3352800" y="3744913"/>
          <p14:tracePt t="7412" x="3352800" y="3765550"/>
          <p14:tracePt t="7416" x="3373438" y="3765550"/>
          <p14:tracePt t="7456" x="3373438" y="3786188"/>
          <p14:tracePt t="7478" x="3373438" y="3806825"/>
          <p14:tracePt t="7490" x="3373438" y="3827463"/>
          <p14:tracePt t="7493" x="3352800" y="3827463"/>
          <p14:tracePt t="7496" x="3332163" y="3827463"/>
          <p14:tracePt t="7498" x="3311525" y="3827463"/>
          <p14:tracePt t="7503" x="3290888" y="3827463"/>
          <p14:tracePt t="7503" x="3290888" y="3848100"/>
          <p14:tracePt t="7504" x="3270250" y="3848100"/>
          <p14:tracePt t="7506" x="3249613" y="3848100"/>
          <p14:tracePt t="7508" x="3228975" y="3848100"/>
          <p14:tracePt t="7510" x="3209925" y="3848100"/>
          <p14:tracePt t="7513" x="3189288" y="3848100"/>
          <p14:tracePt t="7517" x="3148013" y="3848100"/>
          <p14:tracePt t="7518" x="3127375" y="3848100"/>
          <p14:tracePt t="7520" x="3106738" y="3848100"/>
          <p14:tracePt t="7522" x="3086100" y="3848100"/>
          <p14:tracePt t="7523" x="3065463" y="3848100"/>
          <p14:tracePt t="7525" x="3044825" y="3848100"/>
          <p14:tracePt t="7528" x="3024188" y="3848100"/>
          <p14:tracePt t="7530" x="3003550" y="3848100"/>
          <p14:tracePt t="7531" x="2982913" y="3848100"/>
          <p14:tracePt t="7534" x="2962275" y="3848100"/>
          <p14:tracePt t="7536" x="2941638" y="3848100"/>
          <p14:tracePt t="7539" x="2921000" y="3848100"/>
          <p14:tracePt t="7542" x="2900363" y="3848100"/>
          <p14:tracePt t="7544" x="2879725" y="3848100"/>
          <p14:tracePt t="7547" x="2859088" y="3848100"/>
          <p14:tracePt t="7551" x="2838450" y="3848100"/>
          <p14:tracePt t="7552" x="2817813" y="3848100"/>
          <p14:tracePt t="7558" x="2797175" y="3848100"/>
          <p14:tracePt t="7563" x="2776538" y="3848100"/>
          <p14:tracePt t="7567" x="2755900" y="3827463"/>
          <p14:tracePt t="7571" x="2735263" y="3827463"/>
          <p14:tracePt t="7574" x="2716213" y="3827463"/>
          <p14:tracePt t="7579" x="2695575" y="3827463"/>
          <p14:tracePt t="7579" x="2695575" y="3806825"/>
          <p14:tracePt t="7583" x="2674938" y="3806825"/>
          <p14:tracePt t="7585" x="2674938" y="3786188"/>
          <p14:tracePt t="7586" x="2654300" y="3786188"/>
          <p14:tracePt t="7588" x="2633663" y="3786188"/>
          <p14:tracePt t="7593" x="2633663" y="3765550"/>
          <p14:tracePt t="7594" x="2613025" y="3765550"/>
          <p14:tracePt t="7600" x="2592388" y="3765550"/>
          <p14:tracePt t="7603" x="2592388" y="3744913"/>
          <p14:tracePt t="7606" x="2571750" y="3744913"/>
          <p14:tracePt t="7610" x="2551113" y="3744913"/>
          <p14:tracePt t="7611" x="2551113" y="3724275"/>
          <p14:tracePt t="7615" x="2551113" y="3703638"/>
          <p14:tracePt t="7620" x="2530475" y="3703638"/>
          <p14:tracePt t="7622" x="2530475" y="3683000"/>
          <p14:tracePt t="7630" x="2509838" y="3683000"/>
          <p14:tracePt t="7630" x="2509838" y="3662363"/>
          <p14:tracePt t="7640" x="2509838" y="3641725"/>
          <p14:tracePt t="7643" x="2489200" y="3641725"/>
          <p14:tracePt t="7647" x="2468563" y="3621088"/>
          <p14:tracePt t="7655" x="2468563" y="3600450"/>
          <p14:tracePt t="7659" x="2447925" y="3579813"/>
          <p14:tracePt t="7662" x="2447925" y="3559175"/>
          <p14:tracePt t="7665" x="2447925" y="3538538"/>
          <p14:tracePt t="7668" x="2427288" y="3538538"/>
          <p14:tracePt t="7670" x="2427288" y="3517900"/>
          <p14:tracePt t="7672" x="2427288" y="3497263"/>
          <p14:tracePt t="7674" x="2406650" y="3497263"/>
          <p14:tracePt t="7678" x="2386013" y="3455988"/>
          <p14:tracePt t="7681" x="2365375" y="3435350"/>
          <p14:tracePt t="7684" x="2344738" y="3414713"/>
          <p14:tracePt t="7687" x="2344738" y="3394075"/>
          <p14:tracePt t="7688" x="2324100" y="3373438"/>
          <p14:tracePt t="7690" x="2303463" y="3373438"/>
          <p14:tracePt t="7690" x="2303463" y="3352800"/>
          <p14:tracePt t="7692" x="2282825" y="3352800"/>
          <p14:tracePt t="7693" x="2282825" y="3333750"/>
          <p14:tracePt t="7694" x="2262188" y="3333750"/>
          <p14:tracePt t="7695" x="2262188" y="3313113"/>
          <p14:tracePt t="7696" x="2262188" y="3292475"/>
          <p14:tracePt t="7697" x="2241550" y="3292475"/>
          <p14:tracePt t="7698" x="2222500" y="3271838"/>
          <p14:tracePt t="7700" x="2201863" y="3251200"/>
          <p14:tracePt t="7703" x="2201863" y="3230563"/>
          <p14:tracePt t="7703" x="2181225" y="3230563"/>
          <p14:tracePt t="7704" x="2181225" y="3209925"/>
          <p14:tracePt t="7705" x="2160588" y="3189288"/>
          <p14:tracePt t="7708" x="2139950" y="3168650"/>
          <p14:tracePt t="7709" x="2119313" y="3168650"/>
          <p14:tracePt t="7710" x="2119313" y="3148013"/>
          <p14:tracePt t="7713" x="2119313" y="3127375"/>
          <p14:tracePt t="7713" x="2098675" y="3106738"/>
          <p14:tracePt t="7716" x="2098675" y="3086100"/>
          <p14:tracePt t="7718" x="2098675" y="3065463"/>
          <p14:tracePt t="7719" x="2098675" y="3024188"/>
          <p14:tracePt t="7721" x="2098675" y="3003550"/>
          <p14:tracePt t="7723" x="2098675" y="2982913"/>
          <p14:tracePt t="7724" x="2098675" y="2962275"/>
          <p14:tracePt t="7725" x="2098675" y="2941638"/>
          <p14:tracePt t="7726" x="2098675" y="2921000"/>
          <p14:tracePt t="7728" x="2098675" y="2900363"/>
          <p14:tracePt t="7730" x="2098675" y="2879725"/>
          <p14:tracePt t="7730" x="2119313" y="2879725"/>
          <p14:tracePt t="7732" x="2139950" y="2838450"/>
          <p14:tracePt t="7734" x="2160588" y="2819400"/>
          <p14:tracePt t="7736" x="2181225" y="2798763"/>
          <p14:tracePt t="7738" x="2201863" y="2778125"/>
          <p14:tracePt t="7738" x="2222500" y="2757488"/>
          <p14:tracePt t="7739" x="2222500" y="2736850"/>
          <p14:tracePt t="7741" x="2241550" y="2736850"/>
          <p14:tracePt t="7744" x="2282825" y="2695575"/>
          <p14:tracePt t="7745" x="2303463" y="2674938"/>
          <p14:tracePt t="7747" x="2344738" y="2654300"/>
          <p14:tracePt t="7749" x="2365375" y="2633663"/>
          <p14:tracePt t="7749" x="2365375" y="2613025"/>
          <p14:tracePt t="7750" x="2386013" y="2613025"/>
          <p14:tracePt t="7752" x="2427288" y="2613025"/>
          <p14:tracePt t="7752" x="2427288" y="2592388"/>
          <p14:tracePt t="7753" x="2468563" y="2592388"/>
          <p14:tracePt t="7756" x="2489200" y="2571750"/>
          <p14:tracePt t="7757" x="2489200" y="2551113"/>
          <p14:tracePt t="7758" x="2530475" y="2551113"/>
          <p14:tracePt t="7758" x="2530475" y="2530475"/>
          <p14:tracePt t="7760" x="2551113" y="2530475"/>
          <p14:tracePt t="7769" x="2674938" y="2468563"/>
          <p14:tracePt t="7770" x="2695575" y="2447925"/>
          <p14:tracePt t="7772" x="2716213" y="2447925"/>
          <p14:tracePt t="7772" x="2735263" y="2427288"/>
          <p14:tracePt t="7774" x="2755900" y="2406650"/>
          <p14:tracePt t="7778" x="2776538" y="2406650"/>
          <p14:tracePt t="7781" x="2817813" y="2386013"/>
          <p14:tracePt t="7783" x="2838450" y="2386013"/>
          <p14:tracePt t="7786" x="2859088" y="2386013"/>
          <p14:tracePt t="7788" x="2859088" y="2365375"/>
          <p14:tracePt t="7789" x="2879725" y="2365375"/>
          <p14:tracePt t="7791" x="2900363" y="2365375"/>
          <p14:tracePt t="7798" x="2921000" y="2344738"/>
          <p14:tracePt t="7802" x="2941638" y="2344738"/>
          <p14:tracePt t="7805" x="2941638" y="2324100"/>
          <p14:tracePt t="7811" x="2962275" y="2324100"/>
          <p14:tracePt t="7814" x="2962275" y="2305050"/>
          <p14:tracePt t="7819" x="2982913" y="2305050"/>
          <p14:tracePt t="7823" x="2982913" y="2284413"/>
          <p14:tracePt t="7831" x="2982913" y="2263775"/>
          <p14:tracePt t="7834" x="3003550" y="2243138"/>
          <p14:tracePt t="7838" x="3003550" y="2222500"/>
          <p14:tracePt t="7843" x="3003550" y="2201863"/>
          <p14:tracePt t="7846" x="3003550" y="2181225"/>
          <p14:tracePt t="7848" x="3003550" y="2160588"/>
          <p14:tracePt t="7852" x="3024188" y="2139950"/>
          <p14:tracePt t="7856" x="3024188" y="2119313"/>
          <p14:tracePt t="7862" x="3024188" y="2098675"/>
          <p14:tracePt t="7866" x="3024188" y="2078038"/>
          <p14:tracePt t="7868" x="3024188" y="2057400"/>
          <p14:tracePt t="7872" x="3024188" y="2036763"/>
          <p14:tracePt t="7877" x="3024188" y="2016125"/>
          <p14:tracePt t="7880" x="3024188" y="1995488"/>
          <p14:tracePt t="7887" x="3024188" y="1974850"/>
          <p14:tracePt t="7895" x="3024188" y="1954213"/>
          <p14:tracePt t="7910" x="3024188" y="1933575"/>
          <p14:tracePt t="7929" x="3024188" y="1912938"/>
          <p14:tracePt t="7939" x="3024188" y="1892300"/>
          <p14:tracePt t="7953" x="3024188" y="1871663"/>
          <p14:tracePt t="7960" x="3024188" y="1851025"/>
          <p14:tracePt t="7967" x="3024188" y="1830388"/>
          <p14:tracePt t="7969" x="3044825" y="1830388"/>
          <p14:tracePt t="7971" x="3065463" y="1830388"/>
          <p14:tracePt t="7977" x="3086100" y="1830388"/>
          <p14:tracePt t="7980" x="3086100" y="1809750"/>
          <p14:tracePt t="7984" x="3106738" y="1809750"/>
          <p14:tracePt t="7987" x="3127375" y="1809750"/>
          <p14:tracePt t="7990" x="3148013" y="1809750"/>
          <p14:tracePt t="7996" x="3168650" y="1790700"/>
          <p14:tracePt t="7999" x="3189288" y="1790700"/>
          <p14:tracePt t="8003" x="3209925" y="1790700"/>
          <p14:tracePt t="8006" x="3228975" y="1790700"/>
          <p14:tracePt t="8012" x="3249613" y="1770063"/>
          <p14:tracePt t="8021" x="3270250" y="1770063"/>
          <p14:tracePt t="8053" x="3270250" y="1749425"/>
          <p14:tracePt t="8055" x="3290888" y="1749425"/>
          <p14:tracePt t="8078" x="3311525" y="1749425"/>
          <p14:tracePt t="8088" x="3332163" y="1749425"/>
          <p14:tracePt t="8108" x="3352800" y="1749425"/>
          <p14:tracePt t="8121" x="3373438" y="1749425"/>
          <p14:tracePt t="8127" x="3373438" y="1728788"/>
          <p14:tracePt t="8133" x="3394075" y="1728788"/>
          <p14:tracePt t="8139" x="3414713" y="1728788"/>
          <p14:tracePt t="8144" x="3414713" y="1708150"/>
          <p14:tracePt t="8152" x="3435350" y="1708150"/>
          <p14:tracePt t="8166" x="3435350" y="1687513"/>
          <p14:tracePt t="8223" x="3455988" y="1687513"/>
          <p14:tracePt t="8250" x="3455988" y="1666875"/>
          <p14:tracePt t="8286" x="3476625" y="1666875"/>
          <p14:tracePt t="8352" x="3497263" y="1666875"/>
          <p14:tracePt t="8376" x="3497263" y="1687513"/>
          <p14:tracePt t="8490" x="3497263" y="1708150"/>
          <p14:tracePt t="8594" x="3476625" y="1708150"/>
          <p14:tracePt t="8837" x="3455988" y="1708150"/>
          <p14:tracePt t="8842" x="3455988" y="1728788"/>
          <p14:tracePt t="8846" x="3435350" y="1728788"/>
          <p14:tracePt t="8854" x="3414713" y="1728788"/>
          <p14:tracePt t="8858" x="3394075" y="1728788"/>
          <p14:tracePt t="8864" x="3373438" y="1728788"/>
          <p14:tracePt t="8869" x="3352800" y="1728788"/>
          <p14:tracePt t="8869" x="3352800" y="1749425"/>
          <p14:tracePt t="8872" x="3332163" y="1749425"/>
          <p14:tracePt t="8875" x="3311525" y="1749425"/>
          <p14:tracePt t="8879" x="3290888" y="1749425"/>
          <p14:tracePt t="8881" x="3270250" y="1749425"/>
          <p14:tracePt t="8883" x="3249613" y="1749425"/>
          <p14:tracePt t="8887" x="3228975" y="1749425"/>
          <p14:tracePt t="8889" x="3209925" y="1749425"/>
          <p14:tracePt t="8890" x="3209925" y="1770063"/>
          <p14:tracePt t="8890" x="3189288" y="1770063"/>
          <p14:tracePt t="8893" x="3168650" y="1770063"/>
          <p14:tracePt t="8895" x="3148013" y="1770063"/>
          <p14:tracePt t="8895" x="3127375" y="1770063"/>
          <p14:tracePt t="8897" x="3106738" y="1770063"/>
          <p14:tracePt t="8899" x="3086100" y="1770063"/>
          <p14:tracePt t="8904" x="3044825" y="1770063"/>
          <p14:tracePt t="8905" x="3024188" y="1770063"/>
          <p14:tracePt t="8907" x="3003550" y="1770063"/>
          <p14:tracePt t="8909" x="2982913" y="1770063"/>
          <p14:tracePt t="8909" x="2962275" y="1770063"/>
          <p14:tracePt t="8910" x="2941638" y="1770063"/>
          <p14:tracePt t="8912" x="2921000" y="1770063"/>
          <p14:tracePt t="8914" x="2900363" y="1770063"/>
          <p14:tracePt t="8915" x="2879725" y="1770063"/>
          <p14:tracePt t="8917" x="2859088" y="1770063"/>
          <p14:tracePt t="8918" x="2838450" y="1770063"/>
          <p14:tracePt t="8918" x="2817813" y="1770063"/>
          <p14:tracePt t="8920" x="2797175" y="1770063"/>
          <p14:tracePt t="8922" x="2776538" y="1770063"/>
          <p14:tracePt t="8923" x="2755900" y="1770063"/>
          <p14:tracePt t="8923" x="2735263" y="1770063"/>
          <p14:tracePt t="8926" x="2695575" y="1770063"/>
          <p14:tracePt t="8928" x="2674938" y="1770063"/>
          <p14:tracePt t="8930" x="2654300" y="1770063"/>
          <p14:tracePt t="8931" x="2633663" y="1770063"/>
          <p14:tracePt t="8932" x="2613025" y="1770063"/>
          <p14:tracePt t="8932" x="2592388" y="1770063"/>
          <p14:tracePt t="8934" x="2571750" y="1770063"/>
          <p14:tracePt t="8935" x="2551113" y="1770063"/>
          <p14:tracePt t="8936" x="2530475" y="1770063"/>
          <p14:tracePt t="8938" x="2509838" y="1770063"/>
          <p14:tracePt t="8945" x="2447925" y="1770063"/>
          <p14:tracePt t="8946" x="2427288" y="1770063"/>
          <p14:tracePt t="8949" x="2386013" y="1770063"/>
          <p14:tracePt t="8953" x="2365375" y="1770063"/>
          <p14:tracePt t="8992" x="2344738" y="1770063"/>
          <p14:tracePt t="8998" x="2365375" y="1770063"/>
          <p14:tracePt t="9001" x="2386013" y="1790700"/>
          <p14:tracePt t="9002" x="2406650" y="1790700"/>
          <p14:tracePt t="9005" x="2427288" y="1790700"/>
          <p14:tracePt t="9006" x="2427288" y="1809750"/>
          <p14:tracePt t="9007" x="2447925" y="1809750"/>
          <p14:tracePt t="9009" x="2468563" y="1809750"/>
          <p14:tracePt t="9009" x="2489200" y="1809750"/>
          <p14:tracePt t="9012" x="2509838" y="1830388"/>
          <p14:tracePt t="9013" x="2530475" y="1830388"/>
          <p14:tracePt t="9014" x="2551113" y="1830388"/>
          <p14:tracePt t="9015" x="2571750" y="1851025"/>
          <p14:tracePt t="9019" x="2592388" y="1851025"/>
          <p14:tracePt t="9019" x="2633663" y="1851025"/>
          <p14:tracePt t="9022" x="2654300" y="1871663"/>
          <p14:tracePt t="9022" x="2674938" y="1871663"/>
          <p14:tracePt t="9023" x="2695575" y="1871663"/>
          <p14:tracePt t="9024" x="2735263" y="1871663"/>
          <p14:tracePt t="9026" x="2755900" y="1871663"/>
          <p14:tracePt t="9028" x="2776538" y="1892300"/>
          <p14:tracePt t="9028" x="2797175" y="1892300"/>
          <p14:tracePt t="9029" x="2817813" y="1892300"/>
          <p14:tracePt t="9030" x="2838450" y="1912938"/>
          <p14:tracePt t="9031" x="2859088" y="1912938"/>
          <p14:tracePt t="9032" x="2879725" y="1912938"/>
          <p14:tracePt t="9033" x="2900363" y="1912938"/>
          <p14:tracePt t="9035" x="2921000" y="1912938"/>
          <p14:tracePt t="9035" x="2941638" y="1912938"/>
          <p14:tracePt t="9036" x="2962275" y="1912938"/>
          <p14:tracePt t="9037" x="3003550" y="1933575"/>
          <p14:tracePt t="9039" x="3024188" y="1933575"/>
          <p14:tracePt t="9040" x="3044825" y="1933575"/>
          <p14:tracePt t="9041" x="3044825" y="1954213"/>
          <p14:tracePt t="9042" x="3086100" y="1954213"/>
          <p14:tracePt t="9043" x="3106738" y="1954213"/>
          <p14:tracePt t="9044" x="3127375" y="1954213"/>
          <p14:tracePt t="9045" x="3148013" y="1954213"/>
          <p14:tracePt t="9048" x="3168650" y="1954213"/>
          <p14:tracePt t="9049" x="3189288" y="1954213"/>
          <p14:tracePt t="9049" x="3209925" y="1954213"/>
          <p14:tracePt t="9051" x="3228975" y="1954213"/>
          <p14:tracePt t="9052" x="3249613" y="1954213"/>
          <p14:tracePt t="9052" x="3270250" y="1954213"/>
          <p14:tracePt t="9055" x="3290888" y="1954213"/>
          <p14:tracePt t="9056" x="3332163" y="1954213"/>
          <p14:tracePt t="9059" x="3352800" y="1954213"/>
          <p14:tracePt t="9061" x="3373438" y="1954213"/>
          <p14:tracePt t="9062" x="3394075" y="1954213"/>
          <p14:tracePt t="9063" x="3414713" y="1954213"/>
          <p14:tracePt t="9065" x="3435350" y="1954213"/>
          <p14:tracePt t="9066" x="3455988" y="1954213"/>
          <p14:tracePt t="9068" x="3476625" y="1954213"/>
          <p14:tracePt t="9073" x="3497263" y="1954213"/>
          <p14:tracePt t="9111" x="3476625" y="1954213"/>
          <p14:tracePt t="9112" x="3455988" y="1954213"/>
          <p14:tracePt t="9114" x="3435350" y="1954213"/>
          <p14:tracePt t="9117" x="3414713" y="1954213"/>
          <p14:tracePt t="9119" x="3373438" y="1954213"/>
          <p14:tracePt t="9121" x="3352800" y="1954213"/>
          <p14:tracePt t="9122" x="3332163" y="1954213"/>
          <p14:tracePt t="9123" x="3311525" y="1954213"/>
          <p14:tracePt t="9124" x="3290888" y="1954213"/>
          <p14:tracePt t="9125" x="3249613" y="1954213"/>
          <p14:tracePt t="9126" x="3228975" y="1954213"/>
          <p14:tracePt t="9128" x="3189288" y="1954213"/>
          <p14:tracePt t="9129" x="3168650" y="1954213"/>
          <p14:tracePt t="9130" x="3127375" y="1954213"/>
          <p14:tracePt t="9130" x="3086100" y="1954213"/>
          <p14:tracePt t="9131" x="3065463" y="1954213"/>
          <p14:tracePt t="9132" x="3024188" y="1954213"/>
          <p14:tracePt t="9133" x="2962275" y="1933575"/>
          <p14:tracePt t="9134" x="2921000" y="1933575"/>
          <p14:tracePt t="9135" x="2879725" y="1933575"/>
          <p14:tracePt t="9136" x="2838450" y="1933575"/>
          <p14:tracePt t="9137" x="2797175" y="1912938"/>
          <p14:tracePt t="9138" x="2755900" y="1912938"/>
          <p14:tracePt t="9139" x="2695575" y="1912938"/>
          <p14:tracePt t="9144" x="2468563" y="1912938"/>
          <p14:tracePt t="9145" x="2406650" y="1892300"/>
          <p14:tracePt t="9146" x="2344738" y="1871663"/>
          <p14:tracePt t="9147" x="2282825" y="1871663"/>
          <p14:tracePt t="9147" x="2222500" y="1871663"/>
          <p14:tracePt t="9148" x="2160588" y="1851025"/>
          <p14:tracePt t="9149" x="2098675" y="1851025"/>
          <p14:tracePt t="9150" x="2036763" y="1851025"/>
          <p14:tracePt t="9151" x="1974850" y="1851025"/>
          <p14:tracePt t="9152" x="1912938" y="1851025"/>
          <p14:tracePt t="9153" x="1851025" y="1830388"/>
          <p14:tracePt t="9155" x="1768475" y="1830388"/>
          <p14:tracePt t="9156" x="1728788" y="1809750"/>
          <p14:tracePt t="9157" x="1666875" y="1809750"/>
          <p14:tracePt t="9157" x="1604963" y="1790700"/>
          <p14:tracePt t="9158" x="1522413" y="1790700"/>
          <p14:tracePt t="9159" x="1439863" y="1790700"/>
          <p14:tracePt t="9160" x="1377950" y="1790700"/>
          <p14:tracePt t="9161" x="1316038" y="1790700"/>
          <p14:tracePt t="9162" x="1254125" y="1770063"/>
          <p14:tracePt t="9163" x="1193800" y="1770063"/>
          <p14:tracePt t="9164" x="1131888" y="1770063"/>
          <p14:tracePt t="9165" x="1090613" y="1749425"/>
          <p14:tracePt t="9166" x="1008063" y="1749425"/>
          <p14:tracePt t="9169" x="925513" y="1749425"/>
          <p14:tracePt t="9170" x="884238" y="1749425"/>
          <p14:tracePt t="9170" x="842963" y="1749425"/>
          <p14:tracePt t="9171" x="781050" y="1728788"/>
          <p14:tracePt t="9172" x="741363" y="1728788"/>
          <p14:tracePt t="9174" x="679450" y="1728788"/>
          <p14:tracePt t="9174" x="638175" y="1728788"/>
          <p14:tracePt t="9175" x="617538" y="1728788"/>
          <p14:tracePt t="9176" x="596900" y="1728788"/>
          <p14:tracePt t="9178" x="555625" y="1728788"/>
          <p14:tracePt t="9179" x="514350" y="1728788"/>
          <p14:tracePt t="9179" x="493713" y="1728788"/>
          <p14:tracePt t="9184" x="411163" y="1728788"/>
          <p14:tracePt t="9186" x="390525" y="1728788"/>
          <p14:tracePt t="9188" x="369888" y="1728788"/>
          <p14:tracePt t="9196" x="369888" y="1749425"/>
          <p14:tracePt t="9202" x="369888" y="1770063"/>
          <p14:tracePt t="9205" x="390525" y="1770063"/>
          <p14:tracePt t="9209" x="411163" y="1770063"/>
          <p14:tracePt t="9210" x="431800" y="1770063"/>
          <p14:tracePt t="9211" x="431800" y="1790700"/>
          <p14:tracePt t="9213" x="452438" y="1790700"/>
          <p14:tracePt t="9215" x="473075" y="1790700"/>
          <p14:tracePt t="9218" x="493713" y="1790700"/>
          <p14:tracePt t="9220" x="514350" y="1809750"/>
          <p14:tracePt t="9222" x="534988" y="1809750"/>
          <p14:tracePt t="9223" x="555625" y="1809750"/>
          <p14:tracePt t="9224" x="576263" y="1809750"/>
          <p14:tracePt t="9227" x="596900" y="1809750"/>
          <p14:tracePt t="9227" x="617538" y="1809750"/>
          <p14:tracePt t="9229" x="638175" y="1830388"/>
          <p14:tracePt t="9232" x="679450" y="1830388"/>
          <p14:tracePt t="9234" x="700088" y="1830388"/>
          <p14:tracePt t="9235" x="720725" y="1830388"/>
          <p14:tracePt t="9236" x="760413" y="1830388"/>
          <p14:tracePt t="9239" x="781050" y="1830388"/>
          <p14:tracePt t="9239" x="822325" y="1830388"/>
          <p14:tracePt t="9241" x="842963" y="1830388"/>
          <p14:tracePt t="9241" x="863600" y="1830388"/>
          <p14:tracePt t="9242" x="884238" y="1830388"/>
          <p14:tracePt t="9243" x="904875" y="1830388"/>
          <p14:tracePt t="9244" x="925513" y="1830388"/>
          <p14:tracePt t="9245" x="966788" y="1830388"/>
          <p14:tracePt t="9246" x="987425" y="1830388"/>
          <p14:tracePt t="9250" x="1069975" y="1830388"/>
          <p14:tracePt t="9252" x="1090613" y="1830388"/>
          <p14:tracePt t="9252" x="1152525" y="1830388"/>
          <p14:tracePt t="9254" x="1193800" y="1830388"/>
          <p14:tracePt t="9254" x="1214438" y="1830388"/>
          <p14:tracePt t="9255" x="1235075" y="1830388"/>
          <p14:tracePt t="9256" x="1274763" y="1830388"/>
          <p14:tracePt t="9257" x="1316038" y="1830388"/>
          <p14:tracePt t="9258" x="1357313" y="1830388"/>
          <p14:tracePt t="9259" x="1377950" y="1830388"/>
          <p14:tracePt t="9262" x="1460500" y="1830388"/>
          <p14:tracePt t="9262" x="1522413" y="1830388"/>
          <p14:tracePt t="9263" x="1563688" y="1830388"/>
          <p14:tracePt t="9264" x="1604963" y="1830388"/>
          <p14:tracePt t="9265" x="1646238" y="1830388"/>
          <p14:tracePt t="9266" x="1708150" y="1830388"/>
          <p14:tracePt t="9267" x="1747838" y="1830388"/>
          <p14:tracePt t="9268" x="1789113" y="1830388"/>
          <p14:tracePt t="9269" x="1830388" y="1830388"/>
          <p14:tracePt t="9270" x="1892300" y="1830388"/>
          <p14:tracePt t="9271" x="1933575" y="1830388"/>
          <p14:tracePt t="9272" x="1995488" y="1809750"/>
          <p14:tracePt t="9273" x="2057400" y="1809750"/>
          <p14:tracePt t="9275" x="2119313" y="1809750"/>
          <p14:tracePt t="9276" x="2160588" y="1809750"/>
          <p14:tracePt t="9276" x="2222500" y="1809750"/>
          <p14:tracePt t="9277" x="2262188" y="1809750"/>
          <p14:tracePt t="9278" x="2324100" y="1790700"/>
          <p14:tracePt t="9279" x="2386013" y="1790700"/>
          <p14:tracePt t="9280" x="2447925" y="1790700"/>
          <p14:tracePt t="9281" x="2509838" y="1790700"/>
          <p14:tracePt t="9282" x="2551113" y="1770063"/>
          <p14:tracePt t="9283" x="2613025" y="1770063"/>
          <p14:tracePt t="9284" x="2674938" y="1749425"/>
          <p14:tracePt t="9285" x="2735263" y="1749425"/>
          <p14:tracePt t="9286" x="2797175" y="1749425"/>
          <p14:tracePt t="9288" x="2859088" y="1749425"/>
          <p14:tracePt t="9289" x="2921000" y="1749425"/>
          <p14:tracePt t="9290" x="2982913" y="1749425"/>
          <p14:tracePt t="9290" x="3044825" y="1728788"/>
          <p14:tracePt t="9291" x="3106738" y="1728788"/>
          <p14:tracePt t="9292" x="3189288" y="1728788"/>
          <p14:tracePt t="9294" x="3249613" y="1708150"/>
          <p14:tracePt t="9294" x="3311525" y="1708150"/>
          <p14:tracePt t="9295" x="3373438" y="1687513"/>
          <p14:tracePt t="9296" x="3414713" y="1687513"/>
          <p14:tracePt t="9297" x="3476625" y="1687513"/>
          <p14:tracePt t="9298" x="3538538" y="1687513"/>
          <p14:tracePt t="9299" x="3600450" y="1687513"/>
          <p14:tracePt t="9302" x="3703638" y="1687513"/>
          <p14:tracePt t="9303" x="3743325" y="1666875"/>
          <p14:tracePt t="9304" x="3805238" y="1666875"/>
          <p14:tracePt t="9304" x="3867150" y="1666875"/>
          <p14:tracePt t="9305" x="3908425" y="1666875"/>
          <p14:tracePt t="9306" x="3949700" y="1666875"/>
          <p14:tracePt t="9307" x="4011613" y="1666875"/>
          <p14:tracePt t="9308" x="4052888" y="1666875"/>
          <p14:tracePt t="9309" x="4094163" y="1666875"/>
          <p14:tracePt t="9310" x="4114800" y="1666875"/>
          <p14:tracePt t="9311" x="4156075" y="1666875"/>
          <p14:tracePt t="9312" x="4197350" y="1666875"/>
          <p14:tracePt t="9313" x="4216400" y="1666875"/>
          <p14:tracePt t="9317" x="4319588" y="1666875"/>
          <p14:tracePt t="9319" x="4340225" y="1666875"/>
          <p14:tracePt t="9320" x="4360863" y="1666875"/>
          <p14:tracePt t="9322" x="4381500" y="1666875"/>
          <p14:tracePt t="9322" x="4402138" y="1666875"/>
          <p14:tracePt t="9324" x="4422775" y="1666875"/>
          <p14:tracePt t="9339" x="4422775" y="1646238"/>
          <p14:tracePt t="9341" x="4402138" y="1646238"/>
          <p14:tracePt t="9342" x="4381500" y="1646238"/>
          <p14:tracePt t="9344" x="4360863" y="1646238"/>
          <p14:tracePt t="9345" x="4340225" y="1646238"/>
          <p14:tracePt t="9348" x="4319588" y="1646238"/>
          <p14:tracePt t="9349" x="4298950" y="1646238"/>
          <p14:tracePt t="9349" x="4278313" y="1646238"/>
          <p14:tracePt t="9351" x="4257675" y="1646238"/>
          <p14:tracePt t="9351" x="4237038" y="1625600"/>
          <p14:tracePt t="9353" x="4197350" y="1625600"/>
          <p14:tracePt t="9354" x="4176713" y="1625600"/>
          <p14:tracePt t="9355" x="4156075" y="1625600"/>
          <p14:tracePt t="9356" x="4135438" y="1625600"/>
          <p14:tracePt t="9356" x="4094163" y="1625600"/>
          <p14:tracePt t="9357" x="4073525" y="1604963"/>
          <p14:tracePt t="9359" x="4052888" y="1604963"/>
          <p14:tracePt t="9360" x="4011613" y="1604963"/>
          <p14:tracePt t="9361" x="3990975" y="1604963"/>
          <p14:tracePt t="9362" x="3949700" y="1604963"/>
          <p14:tracePt t="9363" x="3908425" y="1604963"/>
          <p14:tracePt t="9363" x="3867150" y="1604963"/>
          <p14:tracePt t="9364" x="3825875" y="1584325"/>
          <p14:tracePt t="9365" x="3805238" y="1584325"/>
          <p14:tracePt t="9366" x="3763963" y="1584325"/>
          <p14:tracePt t="9371" x="3600450" y="1563688"/>
          <p14:tracePt t="9372" x="3559175" y="1563688"/>
          <p14:tracePt t="9373" x="3517900" y="1563688"/>
          <p14:tracePt t="9374" x="3476625" y="1563688"/>
          <p14:tracePt t="9375" x="3435350" y="1543050"/>
          <p14:tracePt t="9376" x="3394075" y="1543050"/>
          <p14:tracePt t="9376" x="3352800" y="1543050"/>
          <p14:tracePt t="9377" x="3311525" y="1522413"/>
          <p14:tracePt t="9378" x="3270250" y="1522413"/>
          <p14:tracePt t="9379" x="3209925" y="1522413"/>
          <p14:tracePt t="9382" x="3127375" y="1522413"/>
          <p14:tracePt t="9382" x="3106738" y="1501775"/>
          <p14:tracePt t="9383" x="3065463" y="1501775"/>
          <p14:tracePt t="9384" x="3024188" y="1501775"/>
          <p14:tracePt t="9385" x="2962275" y="1501775"/>
          <p14:tracePt t="9386" x="2921000" y="1501775"/>
          <p14:tracePt t="9387" x="2879725" y="1501775"/>
          <p14:tracePt t="9388" x="2859088" y="1501775"/>
          <p14:tracePt t="9389" x="2817813" y="1481138"/>
          <p14:tracePt t="9390" x="2776538" y="1481138"/>
          <p14:tracePt t="9391" x="2735263" y="1481138"/>
          <p14:tracePt t="9392" x="2695575" y="1481138"/>
          <p14:tracePt t="9393" x="2674938" y="1481138"/>
          <p14:tracePt t="9395" x="2633663" y="1460500"/>
          <p14:tracePt t="9395" x="2613025" y="1460500"/>
          <p14:tracePt t="9396" x="2592388" y="1460500"/>
          <p14:tracePt t="9397" x="2571750" y="1460500"/>
          <p14:tracePt t="9398" x="2530475" y="1460500"/>
          <p14:tracePt t="9399" x="2489200" y="1460500"/>
          <p14:tracePt t="9401" x="2447925" y="1460500"/>
          <p14:tracePt t="9402" x="2427288" y="1460500"/>
          <p14:tracePt t="9403" x="2406650" y="1460500"/>
          <p14:tracePt t="9404" x="2386013" y="1460500"/>
          <p14:tracePt t="9406" x="2365375" y="1460500"/>
          <p14:tracePt t="9409" x="2344738" y="1460500"/>
          <p14:tracePt t="9409" x="2324100" y="1460500"/>
          <p14:tracePt t="9412" x="2303463" y="1460500"/>
          <p14:tracePt t="9435" x="2324100" y="1460500"/>
          <p14:tracePt t="9436" x="2344738" y="1460500"/>
          <p14:tracePt t="9438" x="2365375" y="1460500"/>
          <p14:tracePt t="9440" x="2386013" y="1460500"/>
          <p14:tracePt t="9442" x="2406650" y="1460500"/>
          <p14:tracePt t="9443" x="2427288" y="1460500"/>
          <p14:tracePt t="9445" x="2447925" y="1460500"/>
          <p14:tracePt t="9447" x="2468563" y="1460500"/>
          <p14:tracePt t="9449" x="2489200" y="1460500"/>
          <p14:tracePt t="9450" x="2509838" y="1460500"/>
          <p14:tracePt t="9451" x="2530475" y="1460500"/>
          <p14:tracePt t="9451" x="2551113" y="1460500"/>
          <p14:tracePt t="9452" x="2571750" y="1460500"/>
          <p14:tracePt t="9453" x="2613025" y="1460500"/>
          <p14:tracePt t="9454" x="2633663" y="1460500"/>
          <p14:tracePt t="9456" x="2674938" y="1460500"/>
          <p14:tracePt t="9457" x="2695575" y="1460500"/>
          <p14:tracePt t="9458" x="2716213" y="1460500"/>
          <p14:tracePt t="9459" x="2755900" y="1460500"/>
          <p14:tracePt t="9462" x="2797175" y="1460500"/>
          <p14:tracePt t="9462" x="2838450" y="1460500"/>
          <p14:tracePt t="9463" x="2879725" y="1460500"/>
          <p14:tracePt t="9464" x="2900363" y="1460500"/>
          <p14:tracePt t="9465" x="2941638" y="1460500"/>
          <p14:tracePt t="9466" x="2962275" y="1460500"/>
          <p14:tracePt t="9467" x="3024188" y="1481138"/>
          <p14:tracePt t="9468" x="3044825" y="1481138"/>
          <p14:tracePt t="9469" x="3065463" y="1481138"/>
          <p14:tracePt t="9470" x="3106738" y="1481138"/>
          <p14:tracePt t="9471" x="3127375" y="1481138"/>
          <p14:tracePt t="9472" x="3168650" y="1501775"/>
          <p14:tracePt t="9473" x="3209925" y="1501775"/>
          <p14:tracePt t="9475" x="3228975" y="1501775"/>
          <p14:tracePt t="9476" x="3270250" y="1501775"/>
          <p14:tracePt t="9477" x="3332163" y="1522413"/>
          <p14:tracePt t="9478" x="3352800" y="1522413"/>
          <p14:tracePt t="9479" x="3394075" y="1522413"/>
          <p14:tracePt t="9479" x="3435350" y="1522413"/>
          <p14:tracePt t="9480" x="3455988" y="1522413"/>
          <p14:tracePt t="9482" x="3517900" y="1522413"/>
          <p14:tracePt t="9483" x="3538538" y="1522413"/>
          <p14:tracePt t="9483" x="3579813" y="1522413"/>
          <p14:tracePt t="9484" x="3621088" y="1522413"/>
          <p14:tracePt t="9486" x="3662363" y="1543050"/>
          <p14:tracePt t="9487" x="3703638" y="1543050"/>
          <p14:tracePt t="9491" x="3846513" y="1543050"/>
          <p14:tracePt t="9492" x="3887788" y="1563688"/>
          <p14:tracePt t="9492" x="3929063" y="1563688"/>
          <p14:tracePt t="9494" x="3970338" y="1563688"/>
          <p14:tracePt t="9495" x="3990975" y="1563688"/>
          <p14:tracePt t="9495" x="4032250" y="1563688"/>
          <p14:tracePt t="9496" x="4073525" y="1563688"/>
          <p14:tracePt t="9497" x="4114800" y="1563688"/>
          <p14:tracePt t="9498" x="4135438" y="1563688"/>
          <p14:tracePt t="9499" x="4176713" y="1563688"/>
          <p14:tracePt t="9502" x="4257675" y="1563688"/>
          <p14:tracePt t="9502" x="4278313" y="1563688"/>
          <p14:tracePt t="9503" x="4298950" y="1563688"/>
          <p14:tracePt t="9504" x="4340225" y="1563688"/>
          <p14:tracePt t="9505" x="4402138" y="1563688"/>
          <p14:tracePt t="9506" x="4422775" y="1563688"/>
          <p14:tracePt t="9507" x="4443413" y="1563688"/>
          <p14:tracePt t="9508" x="4484688" y="1584325"/>
          <p14:tracePt t="9509" x="4505325" y="1584325"/>
          <p14:tracePt t="9510" x="4525963" y="1584325"/>
          <p14:tracePt t="9511" x="4546600" y="1584325"/>
          <p14:tracePt t="9512" x="4587875" y="1584325"/>
          <p14:tracePt t="9513" x="4587875" y="1604963"/>
          <p14:tracePt t="9515" x="4608513" y="1604963"/>
          <p14:tracePt t="9516" x="4649788" y="1604963"/>
          <p14:tracePt t="9516" x="4670425" y="1604963"/>
          <p14:tracePt t="9517" x="4691063" y="1604963"/>
          <p14:tracePt t="9519" x="4710113" y="1604963"/>
          <p14:tracePt t="9520" x="4730750" y="1604963"/>
          <p14:tracePt t="9522" x="4751388" y="1604963"/>
          <p14:tracePt t="9524" x="4772025" y="1604963"/>
          <p14:tracePt t="9525" x="4792663" y="1604963"/>
          <p14:tracePt t="9529" x="4813300" y="1604963"/>
          <p14:tracePt t="9531" x="4833938" y="1604963"/>
          <p14:tracePt t="9552" x="4813300" y="1604963"/>
          <p14:tracePt t="9557" x="4792663" y="1604963"/>
          <p14:tracePt t="9559" x="4772025" y="1604963"/>
          <p14:tracePt t="9562" x="4751388" y="1604963"/>
          <p14:tracePt t="9563" x="4730750" y="1604963"/>
          <p14:tracePt t="9564" x="4730750" y="1584325"/>
          <p14:tracePt t="9566" x="4710113" y="1584325"/>
          <p14:tracePt t="9568" x="4691063" y="1584325"/>
          <p14:tracePt t="9571" x="4670425" y="1584325"/>
          <p14:tracePt t="9571" x="4649788" y="1563688"/>
          <p14:tracePt t="9574" x="4629150" y="1563688"/>
          <p14:tracePt t="9576" x="4608513" y="1563688"/>
          <p14:tracePt t="9579" x="4587875" y="1563688"/>
          <p14:tracePt t="9579" x="4567238" y="1563688"/>
          <p14:tracePt t="9581" x="4567238" y="1543050"/>
          <p14:tracePt t="9582" x="4546600" y="1543050"/>
          <p14:tracePt t="9584" x="4525963" y="1543050"/>
          <p14:tracePt t="9585" x="4505325" y="1543050"/>
          <p14:tracePt t="9586" x="4484688" y="1543050"/>
          <p14:tracePt t="9589" x="4464050" y="1543050"/>
          <p14:tracePt t="9590" x="4443413" y="1522413"/>
          <p14:tracePt t="9594" x="4422775" y="1522413"/>
          <p14:tracePt t="9595" x="4402138" y="1522413"/>
          <p14:tracePt t="9598" x="4381500" y="1501775"/>
          <p14:tracePt t="9600" x="4360863" y="1501775"/>
          <p14:tracePt t="9604" x="4340225" y="1501775"/>
          <p14:tracePt t="9607" x="4319588" y="1501775"/>
          <p14:tracePt t="9611" x="4298950" y="1501775"/>
          <p14:tracePt t="9676" x="4319588" y="1501775"/>
          <p14:tracePt t="9683" x="4340225" y="1501775"/>
          <p14:tracePt t="10120" x="4319588" y="1501775"/>
          <p14:tracePt t="10780" x="4319588" y="1481138"/>
          <p14:tracePt t="10784" x="4298950" y="1481138"/>
          <p14:tracePt t="10790" x="4298950" y="1460500"/>
          <p14:tracePt t="10794" x="4278313" y="1460500"/>
          <p14:tracePt t="10797" x="4257675" y="1460500"/>
          <p14:tracePt t="10800" x="4237038" y="1439863"/>
          <p14:tracePt t="10804" x="4216400" y="1419225"/>
          <p14:tracePt t="10807" x="4197350" y="1419225"/>
          <p14:tracePt t="10811" x="4156075" y="1419225"/>
          <p14:tracePt t="10814" x="4135438" y="1419225"/>
          <p14:tracePt t="10815" x="4135438" y="1398588"/>
          <p14:tracePt t="10816" x="4114800" y="1398588"/>
          <p14:tracePt t="10818" x="4094163" y="1398588"/>
          <p14:tracePt t="10819" x="4073525" y="1398588"/>
          <p14:tracePt t="10821" x="4052888" y="1398588"/>
          <p14:tracePt t="10822" x="4032250" y="1398588"/>
          <p14:tracePt t="10823" x="4011613" y="1377950"/>
          <p14:tracePt t="10824" x="3990975" y="1377950"/>
          <p14:tracePt t="10825" x="3970338" y="1377950"/>
          <p14:tracePt t="10826" x="3949700" y="1377950"/>
          <p14:tracePt t="10827" x="3929063" y="1377950"/>
          <p14:tracePt t="10829" x="3887788" y="1377950"/>
          <p14:tracePt t="10830" x="3867150" y="1377950"/>
          <p14:tracePt t="10830" x="3846513" y="1377950"/>
          <p14:tracePt t="10832" x="3825875" y="1357313"/>
          <p14:tracePt t="10832" x="3805238" y="1357313"/>
          <p14:tracePt t="10834" x="3784600" y="1357313"/>
          <p14:tracePt t="10835" x="3743325" y="1357313"/>
          <p14:tracePt t="10836" x="3722688" y="1357313"/>
          <p14:tracePt t="10837" x="3703638" y="1336675"/>
          <p14:tracePt t="10837" x="3662363" y="1336675"/>
          <p14:tracePt t="10838" x="3641725" y="1336675"/>
          <p14:tracePt t="10839" x="3621088" y="1336675"/>
          <p14:tracePt t="10840" x="3600450" y="1336675"/>
          <p14:tracePt t="10841" x="3559175" y="1336675"/>
          <p14:tracePt t="10842" x="3538538" y="1336675"/>
          <p14:tracePt t="10843" x="3497263" y="1336675"/>
          <p14:tracePt t="10844" x="3476625" y="1336675"/>
          <p14:tracePt t="10845" x="3435350" y="1336675"/>
          <p14:tracePt t="10846" x="3414713" y="1336675"/>
          <p14:tracePt t="10848" x="3394075" y="1316038"/>
          <p14:tracePt t="10849" x="3352800" y="1316038"/>
          <p14:tracePt t="10849" x="3311525" y="1316038"/>
          <p14:tracePt t="10851" x="3270250" y="1316038"/>
          <p14:tracePt t="10852" x="3249613" y="1316038"/>
          <p14:tracePt t="10853" x="3228975" y="1316038"/>
          <p14:tracePt t="10854" x="3209925" y="1316038"/>
          <p14:tracePt t="10855" x="3168650" y="1316038"/>
          <p14:tracePt t="10856" x="3148013" y="1316038"/>
          <p14:tracePt t="10857" x="3127375" y="1316038"/>
          <p14:tracePt t="10858" x="3086100" y="1316038"/>
          <p14:tracePt t="10859" x="3065463" y="1316038"/>
          <p14:tracePt t="10862" x="3024188" y="1316038"/>
          <p14:tracePt t="10863" x="3003550" y="1316038"/>
          <p14:tracePt t="10865" x="2982913" y="1316038"/>
          <p14:tracePt t="10865" x="2962275" y="1316038"/>
          <p14:tracePt t="10866" x="2921000" y="1316038"/>
          <p14:tracePt t="10868" x="2900363" y="1316038"/>
          <p14:tracePt t="10870" x="2879725" y="1316038"/>
          <p14:tracePt t="10871" x="2859088" y="1316038"/>
          <p14:tracePt t="10872" x="2838450" y="1316038"/>
          <p14:tracePt t="10873" x="2817813" y="1336675"/>
          <p14:tracePt t="10877" x="2776538" y="1336675"/>
          <p14:tracePt t="10879" x="2755900" y="1357313"/>
          <p14:tracePt t="10881" x="2735263" y="1357313"/>
          <p14:tracePt t="10882" x="2716213" y="1357313"/>
          <p14:tracePt t="10883" x="2695575" y="1377950"/>
          <p14:tracePt t="10885" x="2674938" y="1377950"/>
          <p14:tracePt t="10888" x="2654300" y="1377950"/>
          <p14:tracePt t="10889" x="2654300" y="1398588"/>
          <p14:tracePt t="10889" x="2633663" y="1398588"/>
          <p14:tracePt t="10891" x="2613025" y="1419225"/>
          <p14:tracePt t="10894" x="2592388" y="1439863"/>
          <p14:tracePt t="10898" x="2571750" y="1439863"/>
          <p14:tracePt t="10901" x="2571750" y="1460500"/>
          <p14:tracePt t="10904" x="2551113" y="1460500"/>
          <p14:tracePt t="10906" x="2551113" y="1481138"/>
          <p14:tracePt t="10908" x="2551113" y="1501775"/>
          <p14:tracePt t="10914" x="2530475" y="1501775"/>
          <p14:tracePt t="10915" x="2530475" y="1522413"/>
          <p14:tracePt t="10920" x="2530475" y="1543050"/>
          <p14:tracePt t="10925" x="2530475" y="1563688"/>
          <p14:tracePt t="10930" x="2530475" y="1584325"/>
          <p14:tracePt t="10932" x="2530475" y="1604963"/>
          <p14:tracePt t="10936" x="2530475" y="1625600"/>
          <p14:tracePt t="10939" x="2530475" y="1646238"/>
          <p14:tracePt t="10942" x="2530475" y="1666875"/>
          <p14:tracePt t="10946" x="2530475" y="1687513"/>
          <p14:tracePt t="10947" x="2551113" y="1687513"/>
          <p14:tracePt t="10951" x="2551113" y="1708150"/>
          <p14:tracePt t="10953" x="2571750" y="1708150"/>
          <p14:tracePt t="10955" x="2571750" y="1728788"/>
          <p14:tracePt t="10956" x="2571750" y="1749425"/>
          <p14:tracePt t="10959" x="2592388" y="1749425"/>
          <p14:tracePt t="10959" x="2592388" y="1770063"/>
          <p14:tracePt t="10964" x="2613025" y="1770063"/>
          <p14:tracePt t="10965" x="2613025" y="1790700"/>
          <p14:tracePt t="10967" x="2633663" y="1790700"/>
          <p14:tracePt t="10970" x="2633663" y="1809750"/>
          <p14:tracePt t="10971" x="2654300" y="1809750"/>
          <p14:tracePt t="10975" x="2654300" y="1830388"/>
          <p14:tracePt t="10976" x="2674938" y="1830388"/>
          <p14:tracePt t="10977" x="2674938" y="1851025"/>
          <p14:tracePt t="10981" x="2695575" y="1871663"/>
          <p14:tracePt t="10982" x="2716213" y="1871663"/>
          <p14:tracePt t="10987" x="2735263" y="1871663"/>
          <p14:tracePt t="10989" x="2735263" y="1892300"/>
          <p14:tracePt t="10991" x="2755900" y="1892300"/>
          <p14:tracePt t="10997" x="2776538" y="1912938"/>
          <p14:tracePt t="11000" x="2797175" y="1933575"/>
          <p14:tracePt t="11006" x="2817813" y="1933575"/>
          <p14:tracePt t="11011" x="2817813" y="1954213"/>
          <p14:tracePt t="11014" x="2838450" y="1954213"/>
          <p14:tracePt t="11018" x="2859088" y="1954213"/>
          <p14:tracePt t="11024" x="2879725" y="1954213"/>
          <p14:tracePt t="11024" x="2879725" y="1974850"/>
          <p14:tracePt t="11059" x="2900363" y="1974850"/>
          <p14:tracePt t="11079" x="2900363" y="1995488"/>
          <p14:tracePt t="11090" x="2921000" y="1995488"/>
          <p14:tracePt t="11215" x="2900363" y="1995488"/>
          <p14:tracePt t="11219" x="2900363" y="2016125"/>
          <p14:tracePt t="11227" x="2879725" y="2016125"/>
          <p14:tracePt t="11232" x="2859088" y="2016125"/>
          <p14:tracePt t="11265" x="2838450" y="2016125"/>
          <p14:tracePt t="11377" x="2838450" y="2036763"/>
          <p14:tracePt t="11381" x="2859088" y="2036763"/>
          <p14:tracePt t="11382" x="2879725" y="2036763"/>
          <p14:tracePt t="11386" x="2900363" y="2036763"/>
          <p14:tracePt t="11388" x="2921000" y="2036763"/>
          <p14:tracePt t="11390" x="2941638" y="2036763"/>
          <p14:tracePt t="11391" x="2962275" y="2036763"/>
          <p14:tracePt t="11395" x="2982913" y="2036763"/>
          <p14:tracePt t="11397" x="3003550" y="2036763"/>
          <p14:tracePt t="11399" x="3024188" y="2036763"/>
          <p14:tracePt t="11399" x="3044825" y="2036763"/>
          <p14:tracePt t="11401" x="3065463" y="2036763"/>
          <p14:tracePt t="11403" x="3086100" y="2036763"/>
          <p14:tracePt t="11404" x="3106738" y="2036763"/>
          <p14:tracePt t="11405" x="3127375" y="2036763"/>
          <p14:tracePt t="11410" x="3189288" y="2036763"/>
          <p14:tracePt t="11411" x="3209925" y="2036763"/>
          <p14:tracePt t="11413" x="3249613" y="2036763"/>
          <p14:tracePt t="11415" x="3270250" y="2036763"/>
          <p14:tracePt t="11416" x="3290888" y="2036763"/>
          <p14:tracePt t="11417" x="3332163" y="2036763"/>
          <p14:tracePt t="11419" x="3373438" y="2036763"/>
          <p14:tracePt t="11422" x="3394075" y="2036763"/>
          <p14:tracePt t="11422" x="3435350" y="2036763"/>
          <p14:tracePt t="11423" x="3455988" y="2036763"/>
          <p14:tracePt t="11425" x="3476625" y="2036763"/>
          <p14:tracePt t="11426" x="3497263" y="2036763"/>
          <p14:tracePt t="11427" x="3517900" y="2036763"/>
          <p14:tracePt t="11428" x="3538538" y="2036763"/>
          <p14:tracePt t="11429" x="3559175" y="2016125"/>
          <p14:tracePt t="11430" x="3579813" y="2016125"/>
          <p14:tracePt t="11431" x="3600450" y="2016125"/>
          <p14:tracePt t="11432" x="3621088" y="2016125"/>
          <p14:tracePt t="11433" x="3641725" y="2016125"/>
          <p14:tracePt t="11436" x="3683000" y="2016125"/>
          <p14:tracePt t="11436" x="3703638" y="2016125"/>
          <p14:tracePt t="11437" x="3722688" y="2016125"/>
          <p14:tracePt t="11439" x="3743325" y="2016125"/>
          <p14:tracePt t="11440" x="3763963" y="2016125"/>
          <p14:tracePt t="11442" x="3784600" y="2016125"/>
          <p14:tracePt t="11442" x="3805238" y="2016125"/>
          <p14:tracePt t="11444" x="3825875" y="2016125"/>
          <p14:tracePt t="11446" x="3846513" y="2016125"/>
          <p14:tracePt t="11446" x="3867150" y="2016125"/>
          <p14:tracePt t="11448" x="3887788" y="2016125"/>
          <p14:tracePt t="11450" x="3908425" y="2016125"/>
          <p14:tracePt t="11452" x="3929063" y="2016125"/>
          <p14:tracePt t="11453" x="3949700" y="2016125"/>
          <p14:tracePt t="11454" x="3949700" y="2036763"/>
          <p14:tracePt t="11455" x="3970338" y="2036763"/>
          <p14:tracePt t="11457" x="3990975" y="2036763"/>
          <p14:tracePt t="11460" x="4032250" y="2036763"/>
          <p14:tracePt t="11465" x="4052888" y="2036763"/>
          <p14:tracePt t="11466" x="4052888" y="2057400"/>
          <p14:tracePt t="11469" x="4073525" y="2057400"/>
          <p14:tracePt t="11474" x="4094163" y="2057400"/>
          <p14:tracePt t="11582" x="4094163" y="2078038"/>
          <p14:tracePt t="12240" x="4073525" y="2078038"/>
          <p14:tracePt t="12248" x="4052888" y="2057400"/>
          <p14:tracePt t="12251" x="4011613" y="2057400"/>
          <p14:tracePt t="12252" x="3990975" y="2036763"/>
          <p14:tracePt t="12255" x="3970338" y="2036763"/>
          <p14:tracePt t="12257" x="3949700" y="2016125"/>
          <p14:tracePt t="12259" x="3908425" y="2016125"/>
          <p14:tracePt t="12264" x="3825875" y="1995488"/>
          <p14:tracePt t="12265" x="3805238" y="1995488"/>
          <p14:tracePt t="12265" x="3784600" y="1995488"/>
          <p14:tracePt t="12266" x="3743325" y="1995488"/>
          <p14:tracePt t="12269" x="3703638" y="1974850"/>
          <p14:tracePt t="12270" x="3683000" y="1954213"/>
          <p14:tracePt t="12271" x="3641725" y="1954213"/>
          <p14:tracePt t="12272" x="3621088" y="1954213"/>
          <p14:tracePt t="12273" x="3600450" y="1954213"/>
          <p14:tracePt t="12275" x="3559175" y="1954213"/>
          <p14:tracePt t="12275" x="3538538" y="1954213"/>
          <p14:tracePt t="12276" x="3517900" y="1933575"/>
          <p14:tracePt t="12277" x="3476625" y="1933575"/>
          <p14:tracePt t="12278" x="3435350" y="1933575"/>
          <p14:tracePt t="12279" x="3414713" y="1912938"/>
          <p14:tracePt t="12280" x="3394075" y="1912938"/>
          <p14:tracePt t="12281" x="3352800" y="1912938"/>
          <p14:tracePt t="12282" x="3311525" y="1912938"/>
          <p14:tracePt t="12283" x="3290888" y="1912938"/>
          <p14:tracePt t="12284" x="3270250" y="1892300"/>
          <p14:tracePt t="12285" x="3228975" y="1892300"/>
          <p14:tracePt t="12286" x="3189288" y="1892300"/>
          <p14:tracePt t="12288" x="3168650" y="1871663"/>
          <p14:tracePt t="12289" x="3127375" y="1871663"/>
          <p14:tracePt t="12289" x="3086100" y="1871663"/>
          <p14:tracePt t="12290" x="3065463" y="1871663"/>
          <p14:tracePt t="12291" x="3024188" y="1851025"/>
          <p14:tracePt t="12292" x="3003550" y="1851025"/>
          <p14:tracePt t="12293" x="2962275" y="1851025"/>
          <p14:tracePt t="12294" x="2941638" y="1851025"/>
          <p14:tracePt t="12295" x="2921000" y="1851025"/>
          <p14:tracePt t="12296" x="2879725" y="1851025"/>
          <p14:tracePt t="12297" x="2859088" y="1851025"/>
          <p14:tracePt t="12298" x="2817813" y="1851025"/>
          <p14:tracePt t="12299" x="2797175" y="1851025"/>
          <p14:tracePt t="12302" x="2755900" y="1851025"/>
          <p14:tracePt t="12302" x="2735263" y="1851025"/>
          <p14:tracePt t="12303" x="2674938" y="1830388"/>
          <p14:tracePt t="12305" x="2654300" y="1830388"/>
          <p14:tracePt t="12306" x="2613025" y="1830388"/>
          <p14:tracePt t="12308" x="2592388" y="1830388"/>
          <p14:tracePt t="12309" x="2551113" y="1830388"/>
          <p14:tracePt t="12312" x="2530475" y="1830388"/>
          <p14:tracePt t="12312" x="2509838" y="1830388"/>
          <p14:tracePt t="12314" x="2489200" y="1830388"/>
          <p14:tracePt t="12317" x="2427288" y="1830388"/>
          <p14:tracePt t="12319" x="2406650" y="1830388"/>
          <p14:tracePt t="12321" x="2365375" y="1830388"/>
          <p14:tracePt t="12322" x="2344738" y="1830388"/>
          <p14:tracePt t="12324" x="2324100" y="1830388"/>
          <p14:tracePt t="12325" x="2303463" y="1830388"/>
          <p14:tracePt t="12327" x="2282825" y="1830388"/>
          <p14:tracePt t="12330" x="2262188" y="1830388"/>
          <p14:tracePt t="12332" x="2241550" y="1830388"/>
          <p14:tracePt t="12335" x="2222500" y="1830388"/>
          <p14:tracePt t="12335" x="2201863" y="1830388"/>
          <p14:tracePt t="12338" x="2181225" y="1830388"/>
          <p14:tracePt t="12342" x="2160588" y="1830388"/>
          <p14:tracePt t="12344" x="2139950" y="1851025"/>
          <p14:tracePt t="12344" x="2119313" y="1851025"/>
          <p14:tracePt t="12346" x="2098675" y="1851025"/>
          <p14:tracePt t="12349" x="2078038" y="1871663"/>
          <p14:tracePt t="12352" x="2057400" y="1871663"/>
          <p14:tracePt t="12353" x="2036763" y="1871663"/>
          <p14:tracePt t="12355" x="2036763" y="1892300"/>
          <p14:tracePt t="12357" x="2016125" y="1892300"/>
          <p14:tracePt t="12359" x="2016125" y="1912938"/>
          <p14:tracePt t="12360" x="1995488" y="1912938"/>
          <p14:tracePt t="12361" x="1974850" y="1933575"/>
          <p14:tracePt t="12363" x="1954213" y="1933575"/>
          <p14:tracePt t="12365" x="1954213" y="1954213"/>
          <p14:tracePt t="12366" x="1933575" y="1954213"/>
          <p14:tracePt t="12371" x="1933575" y="1974850"/>
          <p14:tracePt t="12371" x="1912938" y="1995488"/>
          <p14:tracePt t="12374" x="1892300" y="1995488"/>
          <p14:tracePt t="12375" x="1892300" y="2016125"/>
          <p14:tracePt t="12376" x="1871663" y="2016125"/>
          <p14:tracePt t="12378" x="1871663" y="2036763"/>
          <p14:tracePt t="12384" x="1851025" y="2078038"/>
          <p14:tracePt t="12386" x="1851025" y="2098675"/>
          <p14:tracePt t="12388" x="1851025" y="2119313"/>
          <p14:tracePt t="12388" x="1830388" y="2119313"/>
          <p14:tracePt t="12390" x="1830388" y="2139950"/>
          <p14:tracePt t="12390" x="1830388" y="2160588"/>
          <p14:tracePt t="12392" x="1830388" y="2181225"/>
          <p14:tracePt t="12395" x="1830388" y="2201863"/>
          <p14:tracePt t="12397" x="1809750" y="2222500"/>
          <p14:tracePt t="12398" x="1809750" y="2243138"/>
          <p14:tracePt t="12399" x="1809750" y="2263775"/>
          <p14:tracePt t="12401" x="1809750" y="2284413"/>
          <p14:tracePt t="12403" x="1809750" y="2305050"/>
          <p14:tracePt t="12404" x="1789113" y="2324100"/>
          <p14:tracePt t="12407" x="1789113" y="2344738"/>
          <p14:tracePt t="12409" x="1789113" y="2365375"/>
          <p14:tracePt t="12410" x="1789113" y="2386013"/>
          <p14:tracePt t="12414" x="1789113" y="2406650"/>
          <p14:tracePt t="12415" x="1789113" y="2427288"/>
          <p14:tracePt t="12416" x="1789113" y="2447925"/>
          <p14:tracePt t="12421" x="1789113" y="2468563"/>
          <p14:tracePt t="12424" x="1809750" y="2489200"/>
          <p14:tracePt t="12425" x="1809750" y="2509838"/>
          <p14:tracePt t="12427" x="1809750" y="2530475"/>
          <p14:tracePt t="12428" x="1809750" y="2551113"/>
          <p14:tracePt t="12430" x="1809750" y="2571750"/>
          <p14:tracePt t="12430" x="1830388" y="2571750"/>
          <p14:tracePt t="12432" x="1830388" y="2592388"/>
          <p14:tracePt t="12435" x="1830388" y="2613025"/>
          <p14:tracePt t="12437" x="1830388" y="2633663"/>
          <p14:tracePt t="12437" x="1851025" y="2633663"/>
          <p14:tracePt t="12438" x="1851025" y="2654300"/>
          <p14:tracePt t="12441" x="1871663" y="2654300"/>
          <p14:tracePt t="12441" x="1871663" y="2674938"/>
          <p14:tracePt t="12444" x="1871663" y="2695575"/>
          <p14:tracePt t="12445" x="1892300" y="2695575"/>
          <p14:tracePt t="12449" x="1892300" y="2716213"/>
          <p14:tracePt t="12449" x="1892300" y="2736850"/>
          <p14:tracePt t="12451" x="1912938" y="2736850"/>
          <p14:tracePt t="12456" x="1933575" y="2757488"/>
          <p14:tracePt t="12462" x="1954213" y="2757488"/>
          <p14:tracePt t="12465" x="1974850" y="2778125"/>
          <p14:tracePt t="12470" x="1995488" y="2778125"/>
          <p14:tracePt t="12475" x="2016125" y="2778125"/>
          <p14:tracePt t="12480" x="2036763" y="2778125"/>
          <p14:tracePt t="12482" x="2057400" y="2778125"/>
          <p14:tracePt t="12484" x="2078038" y="2778125"/>
          <p14:tracePt t="12490" x="2119313" y="2778125"/>
          <p14:tracePt t="12494" x="2139950" y="2778125"/>
          <p14:tracePt t="12495" x="2160588" y="2778125"/>
          <p14:tracePt t="12497" x="2181225" y="2778125"/>
          <p14:tracePt t="12499" x="2201863" y="2778125"/>
          <p14:tracePt t="12501" x="2222500" y="2778125"/>
          <p14:tracePt t="12504" x="2241550" y="2778125"/>
          <p14:tracePt t="12505" x="2262188" y="2778125"/>
          <p14:tracePt t="12507" x="2282825" y="2778125"/>
          <p14:tracePt t="12508" x="2303463" y="2778125"/>
          <p14:tracePt t="12510" x="2324100" y="2778125"/>
          <p14:tracePt t="12512" x="2344738" y="2778125"/>
          <p14:tracePt t="12515" x="2386013" y="2778125"/>
          <p14:tracePt t="12515" x="2406650" y="2778125"/>
          <p14:tracePt t="12517" x="2427288" y="2778125"/>
          <p14:tracePt t="12518" x="2447925" y="2778125"/>
          <p14:tracePt t="12520" x="2468563" y="2778125"/>
          <p14:tracePt t="12521" x="2489200" y="2778125"/>
          <p14:tracePt t="12522" x="2509838" y="2778125"/>
          <p14:tracePt t="12523" x="2530475" y="2778125"/>
          <p14:tracePt t="12525" x="2551113" y="2778125"/>
          <p14:tracePt t="12526" x="2571750" y="2778125"/>
          <p14:tracePt t="12528" x="2592388" y="2778125"/>
          <p14:tracePt t="12529" x="2613025" y="2778125"/>
          <p14:tracePt t="12531" x="2654300" y="2778125"/>
          <p14:tracePt t="12532" x="2674938" y="2778125"/>
          <p14:tracePt t="12533" x="2695575" y="2778125"/>
          <p14:tracePt t="12535" x="2716213" y="2778125"/>
          <p14:tracePt t="12536" x="2735263" y="2778125"/>
          <p14:tracePt t="12538" x="2755900" y="2778125"/>
          <p14:tracePt t="12538" x="2776538" y="2778125"/>
          <p14:tracePt t="12539" x="2797175" y="2778125"/>
          <p14:tracePt t="12540" x="2817813" y="2778125"/>
          <p14:tracePt t="12542" x="2838450" y="2778125"/>
          <p14:tracePt t="12543" x="2859088" y="2778125"/>
          <p14:tracePt t="12544" x="2879725" y="2778125"/>
          <p14:tracePt t="12545" x="2900363" y="2798763"/>
          <p14:tracePt t="12547" x="2921000" y="2798763"/>
          <p14:tracePt t="12548" x="2941638" y="2798763"/>
          <p14:tracePt t="12551" x="2962275" y="2798763"/>
          <p14:tracePt t="12551" x="2982913" y="2798763"/>
          <p14:tracePt t="12552" x="3003550" y="2798763"/>
          <p14:tracePt t="12557" x="3044825" y="2819400"/>
          <p14:tracePt t="12558" x="3065463" y="2819400"/>
          <p14:tracePt t="12560" x="3086100" y="2819400"/>
          <p14:tracePt t="12562" x="3106738" y="2819400"/>
          <p14:tracePt t="12563" x="3127375" y="2819400"/>
          <p14:tracePt t="12564" x="3148013" y="2819400"/>
          <p14:tracePt t="12566" x="3168650" y="2819400"/>
          <p14:tracePt t="12570" x="3189288" y="2819400"/>
          <p14:tracePt t="12571" x="3209925" y="2819400"/>
          <p14:tracePt t="12573" x="3228975" y="2819400"/>
          <p14:tracePt t="12576" x="3249613" y="2819400"/>
          <p14:tracePt t="12580" x="3270250" y="2819400"/>
          <p14:tracePt t="12584" x="3290888" y="2819400"/>
          <p14:tracePt t="12585" x="3311525" y="2819400"/>
          <p14:tracePt t="12590" x="3332163" y="2819400"/>
          <p14:tracePt t="12595" x="3352800" y="2819400"/>
          <p14:tracePt t="12599" x="3373438" y="2819400"/>
          <p14:tracePt t="12599" x="3394075" y="2819400"/>
          <p14:tracePt t="12604" x="3414713" y="2819400"/>
          <p14:tracePt t="12609" x="3435350" y="2819400"/>
          <p14:tracePt t="12612" x="3455988" y="2819400"/>
          <p14:tracePt t="12614" x="3476625" y="2819400"/>
          <p14:tracePt t="12617" x="3497263" y="2819400"/>
          <p14:tracePt t="12620" x="3517900" y="2819400"/>
          <p14:tracePt t="12624" x="3538538" y="2819400"/>
          <p14:tracePt t="12625" x="3559175" y="2819400"/>
          <p14:tracePt t="12627" x="3579813" y="2819400"/>
          <p14:tracePt t="12631" x="3600450" y="2819400"/>
          <p14:tracePt t="12633" x="3621088" y="2819400"/>
          <p14:tracePt t="12635" x="3641725" y="2819400"/>
          <p14:tracePt t="12636" x="3662363" y="2819400"/>
          <p14:tracePt t="12639" x="3683000" y="2819400"/>
          <p14:tracePt t="12641" x="3703638" y="2819400"/>
          <p14:tracePt t="12644" x="3722688" y="2819400"/>
          <p14:tracePt t="12646" x="3743325" y="2819400"/>
          <p14:tracePt t="12649" x="3763963" y="2819400"/>
          <p14:tracePt t="12650" x="3784600" y="2819400"/>
          <p14:tracePt t="12651" x="3805238" y="2819400"/>
          <p14:tracePt t="12655" x="3825875" y="2819400"/>
          <p14:tracePt t="12657" x="3846513" y="2819400"/>
          <p14:tracePt t="12660" x="3867150" y="2819400"/>
          <p14:tracePt t="12665" x="3908425" y="2798763"/>
          <p14:tracePt t="12667" x="3929063" y="2798763"/>
          <p14:tracePt t="12670" x="3949700" y="2798763"/>
          <p14:tracePt t="12673" x="3970338" y="2798763"/>
          <p14:tracePt t="12677" x="3990975" y="2798763"/>
          <p14:tracePt t="12682" x="4011613" y="2798763"/>
          <p14:tracePt t="12687" x="4011613" y="2778125"/>
          <p14:tracePt t="12767" x="4011613" y="2757488"/>
          <p14:tracePt t="12781" x="3990975" y="2757488"/>
          <p14:tracePt t="12785" x="3970338" y="2757488"/>
          <p14:tracePt t="13151" x="3949700" y="2757488"/>
          <p14:tracePt t="13160" x="3929063" y="2757488"/>
          <p14:tracePt t="13167" x="3908425" y="2757488"/>
          <p14:tracePt t="13172" x="3887788" y="2736850"/>
          <p14:tracePt t="13176" x="3867150" y="2736850"/>
          <p14:tracePt t="13179" x="3846513" y="2736850"/>
          <p14:tracePt t="13185" x="3825875" y="2736850"/>
          <p14:tracePt t="13186" x="3805238" y="2736850"/>
          <p14:tracePt t="13187" x="3784600" y="2736850"/>
          <p14:tracePt t="13189" x="3763963" y="2736850"/>
          <p14:tracePt t="13192" x="3743325" y="2736850"/>
          <p14:tracePt t="13195" x="3722688" y="2736850"/>
          <p14:tracePt t="13198" x="3703638" y="2736850"/>
          <p14:tracePt t="13200" x="3683000" y="2736850"/>
          <p14:tracePt t="13201" x="3662363" y="2736850"/>
          <p14:tracePt t="13204" x="3641725" y="2736850"/>
          <p14:tracePt t="13204" x="3621088" y="2736850"/>
          <p14:tracePt t="13206" x="3600450" y="2736850"/>
          <p14:tracePt t="13210" x="3579813" y="2736850"/>
          <p14:tracePt t="13211" x="3559175" y="2736850"/>
          <p14:tracePt t="13212" x="3538538" y="2736850"/>
          <p14:tracePt t="13215" x="3517900" y="2736850"/>
          <p14:tracePt t="13216" x="3497263" y="2736850"/>
          <p14:tracePt t="13217" x="3497263" y="2716213"/>
          <p14:tracePt t="13218" x="3476625" y="2716213"/>
          <p14:tracePt t="13219" x="3455988" y="2716213"/>
          <p14:tracePt t="13224" x="3435350" y="2716213"/>
          <p14:tracePt t="13224" x="3414713" y="2716213"/>
          <p14:tracePt t="13227" x="3394075" y="2716213"/>
          <p14:tracePt t="13229" x="3373438" y="2716213"/>
          <p14:tracePt t="13233" x="3352800" y="2716213"/>
          <p14:tracePt t="13237" x="3332163" y="2716213"/>
          <p14:tracePt t="13241" x="3311525" y="2716213"/>
          <p14:tracePt t="13243" x="3290888" y="2716213"/>
          <p14:tracePt t="13251" x="3270250" y="2716213"/>
          <p14:tracePt t="13258" x="3249613" y="2716213"/>
          <p14:tracePt t="13262" x="3228975" y="2736850"/>
          <p14:tracePt t="13268" x="3209925" y="2736850"/>
          <p14:tracePt t="13269" x="3189288" y="2736850"/>
          <p14:tracePt t="13274" x="3168650" y="2736850"/>
          <p14:tracePt t="13278" x="3148013" y="2736850"/>
          <p14:tracePt t="13282" x="3127375" y="2736850"/>
          <p14:tracePt t="13284" x="3106738" y="2736850"/>
          <p14:tracePt t="13284" x="3106738" y="2757488"/>
          <p14:tracePt t="13287" x="3086100" y="2757488"/>
          <p14:tracePt t="13290" x="3065463" y="2757488"/>
          <p14:tracePt t="13294" x="3044825" y="2757488"/>
          <p14:tracePt t="13295" x="3024188" y="2778125"/>
          <p14:tracePt t="13297" x="3003550" y="2778125"/>
          <p14:tracePt t="13299" x="2982913" y="2778125"/>
          <p14:tracePt t="13304" x="2962275" y="2778125"/>
          <p14:tracePt t="13304" x="2941638" y="2778125"/>
          <p14:tracePt t="13306" x="2921000" y="2798763"/>
          <p14:tracePt t="13309" x="2900363" y="2798763"/>
          <p14:tracePt t="13312" x="2879725" y="2798763"/>
          <p14:tracePt t="13313" x="2859088" y="2819400"/>
          <p14:tracePt t="13315" x="2838450" y="2819400"/>
          <p14:tracePt t="13318" x="2817813" y="2819400"/>
          <p14:tracePt t="13319" x="2797175" y="2819400"/>
          <p14:tracePt t="13320" x="2776538" y="2819400"/>
          <p14:tracePt t="13321" x="2776538" y="2838450"/>
          <p14:tracePt t="13323" x="2755900" y="2838450"/>
          <p14:tracePt t="13325" x="2735263" y="2838450"/>
          <p14:tracePt t="13329" x="2716213" y="2838450"/>
          <p14:tracePt t="13330" x="2695575" y="2838450"/>
          <p14:tracePt t="13331" x="2674938" y="2838450"/>
          <p14:tracePt t="13332" x="2654300" y="2838450"/>
          <p14:tracePt t="13334" x="2633663" y="2859088"/>
          <p14:tracePt t="13335" x="2613025" y="2859088"/>
          <p14:tracePt t="13337" x="2592388" y="2859088"/>
          <p14:tracePt t="13339" x="2571750" y="2859088"/>
          <p14:tracePt t="13344" x="2530475" y="2879725"/>
          <p14:tracePt t="13346" x="2509838" y="2900363"/>
          <p14:tracePt t="13350" x="2489200" y="2900363"/>
          <p14:tracePt t="13352" x="2468563" y="2900363"/>
          <p14:tracePt t="13353" x="2447925" y="2900363"/>
          <p14:tracePt t="13356" x="2427288" y="2921000"/>
          <p14:tracePt t="13359" x="2406650" y="2921000"/>
          <p14:tracePt t="13361" x="2386013" y="2921000"/>
          <p14:tracePt t="13362" x="2365375" y="2921000"/>
          <p14:tracePt t="13364" x="2344738" y="2941638"/>
          <p14:tracePt t="13366" x="2324100" y="2941638"/>
          <p14:tracePt t="13370" x="2303463" y="2941638"/>
          <p14:tracePt t="13370" x="2282825" y="2941638"/>
          <p14:tracePt t="13373" x="2282825" y="2962275"/>
          <p14:tracePt t="13375" x="2262188" y="2962275"/>
          <p14:tracePt t="13377" x="2241550" y="2962275"/>
          <p14:tracePt t="13380" x="2222500" y="2962275"/>
          <p14:tracePt t="13382" x="2222500" y="2982913"/>
          <p14:tracePt t="13384" x="2201863" y="2982913"/>
          <p14:tracePt t="13384" x="2181225" y="2982913"/>
          <p14:tracePt t="13387" x="2160588" y="3003550"/>
          <p14:tracePt t="13390" x="2139950" y="3003550"/>
          <p14:tracePt t="13393" x="2119313" y="3003550"/>
          <p14:tracePt t="13393" x="2098675" y="3003550"/>
          <p14:tracePt t="13396" x="2078038" y="3003550"/>
          <p14:tracePt t="13399" x="2078038" y="3024188"/>
          <p14:tracePt t="13400" x="2057400" y="3024188"/>
          <p14:tracePt t="13404" x="2036763" y="3024188"/>
          <p14:tracePt t="13404" x="2016125" y="3024188"/>
          <p14:tracePt t="13410" x="1995488" y="3044825"/>
          <p14:tracePt t="13411" x="1974850" y="3044825"/>
          <p14:tracePt t="13415" x="1954213" y="3044825"/>
          <p14:tracePt t="13415" x="1933575" y="3044825"/>
          <p14:tracePt t="13418" x="1912938" y="3065463"/>
          <p14:tracePt t="13423" x="1892300" y="3065463"/>
          <p14:tracePt t="13423" x="1892300" y="3086100"/>
          <p14:tracePt t="13425" x="1871663" y="3086100"/>
          <p14:tracePt t="13427" x="1851025" y="3086100"/>
          <p14:tracePt t="13429" x="1830388" y="3086100"/>
          <p14:tracePt t="13432" x="1830388" y="3106738"/>
          <p14:tracePt t="13433" x="1809750" y="3106738"/>
          <p14:tracePt t="13438" x="1789113" y="3106738"/>
          <p14:tracePt t="13438" x="1768475" y="3106738"/>
          <p14:tracePt t="13439" x="1768475" y="3127375"/>
          <p14:tracePt t="13443" x="1747838" y="3127375"/>
          <p14:tracePt t="13446" x="1728788" y="3127375"/>
          <p14:tracePt t="13449" x="1728788" y="3148013"/>
          <p14:tracePt t="13452" x="1728788" y="3168650"/>
          <p14:tracePt t="13452" x="1708150" y="3168650"/>
          <p14:tracePt t="13453" x="1687513" y="3168650"/>
          <p14:tracePt t="13459" x="1666875" y="3189288"/>
          <p14:tracePt t="13465" x="1646238" y="3189288"/>
          <p14:tracePt t="13465" x="1646238" y="3209925"/>
          <p14:tracePt t="13466" x="1625600" y="3209925"/>
          <p14:tracePt t="13471" x="1604963" y="3209925"/>
          <p14:tracePt t="13473" x="1604963" y="3230563"/>
          <p14:tracePt t="13475" x="1584325" y="3230563"/>
          <p14:tracePt t="13476" x="1584325" y="3251200"/>
          <p14:tracePt t="13479" x="1563688" y="3251200"/>
          <p14:tracePt t="13483" x="1543050" y="3271838"/>
          <p14:tracePt t="13486" x="1522413" y="3271838"/>
          <p14:tracePt t="13489" x="1501775" y="3271838"/>
          <p14:tracePt t="13490" x="1481138" y="3292475"/>
          <p14:tracePt t="13493" x="1460500" y="3292475"/>
          <p14:tracePt t="13498" x="1439863" y="3313113"/>
          <p14:tracePt t="13499" x="1419225" y="3313113"/>
          <p14:tracePt t="13501" x="1419225" y="3333750"/>
          <p14:tracePt t="13503" x="1398588" y="3333750"/>
          <p14:tracePt t="13505" x="1377950" y="3333750"/>
          <p14:tracePt t="13508" x="1377950" y="3352800"/>
          <p14:tracePt t="13510" x="1357313" y="3352800"/>
          <p14:tracePt t="13512" x="1336675" y="3352800"/>
          <p14:tracePt t="13517" x="1316038" y="3373438"/>
          <p14:tracePt t="13519" x="1295400" y="3373438"/>
          <p14:tracePt t="13521" x="1274763" y="3373438"/>
          <p14:tracePt t="13523" x="1254125" y="3394075"/>
          <p14:tracePt t="13526" x="1235075" y="3394075"/>
          <p14:tracePt t="13529" x="1235075" y="3414713"/>
          <p14:tracePt t="13531" x="1214438" y="3414713"/>
          <p14:tracePt t="13533" x="1193800" y="3414713"/>
          <p14:tracePt t="13536" x="1173163" y="3414713"/>
          <p14:tracePt t="13537" x="1173163" y="3435350"/>
          <p14:tracePt t="13541" x="1152525" y="3435350"/>
          <p14:tracePt t="13544" x="1131888" y="3435350"/>
          <p14:tracePt t="13545" x="1131888" y="3455988"/>
          <p14:tracePt t="13549" x="1111250" y="3455988"/>
          <p14:tracePt t="13556" x="1090613" y="3455988"/>
          <p14:tracePt t="13559" x="1090613" y="3476625"/>
          <p14:tracePt t="13559" x="1069975" y="3476625"/>
          <p14:tracePt t="13625" x="1069975" y="3497263"/>
          <p14:tracePt t="13635" x="1111250" y="3497263"/>
          <p14:tracePt t="13640" x="1131888" y="3497263"/>
          <p14:tracePt t="13647" x="1214438" y="3497263"/>
          <p14:tracePt t="13651" x="1254125" y="3497263"/>
          <p14:tracePt t="13652" x="1274763" y="3497263"/>
          <p14:tracePt t="13654" x="1295400" y="3497263"/>
          <p14:tracePt t="13654" x="1316038" y="3497263"/>
          <p14:tracePt t="13655" x="1336675" y="3497263"/>
          <p14:tracePt t="13656" x="1357313" y="3497263"/>
          <p14:tracePt t="13658" x="1377950" y="3497263"/>
          <p14:tracePt t="13659" x="1398588" y="3497263"/>
          <p14:tracePt t="13659" x="1439863" y="3497263"/>
          <p14:tracePt t="13661" x="1460500" y="3497263"/>
          <p14:tracePt t="13665" x="1543050" y="3497263"/>
          <p14:tracePt t="13666" x="1563688" y="3497263"/>
          <p14:tracePt t="13667" x="1604963" y="3497263"/>
          <p14:tracePt t="13667" x="1625600" y="3497263"/>
          <p14:tracePt t="13669" x="1666875" y="3497263"/>
          <p14:tracePt t="13669" x="1687513" y="3497263"/>
          <p14:tracePt t="13670" x="1728788" y="3497263"/>
          <p14:tracePt t="13671" x="1747838" y="3497263"/>
          <p14:tracePt t="13672" x="1768475" y="3497263"/>
          <p14:tracePt t="13673" x="1809750" y="3497263"/>
          <p14:tracePt t="13675" x="1871663" y="3497263"/>
          <p14:tracePt t="13675" x="1892300" y="3497263"/>
          <p14:tracePt t="13677" x="1912938" y="3497263"/>
          <p14:tracePt t="13677" x="1954213" y="3497263"/>
          <p14:tracePt t="13678" x="1974850" y="3497263"/>
          <p14:tracePt t="13679" x="2016125" y="3497263"/>
          <p14:tracePt t="13680" x="2057400" y="3497263"/>
          <p14:tracePt t="13681" x="2098675" y="3497263"/>
          <p14:tracePt t="13682" x="2139950" y="3497263"/>
          <p14:tracePt t="13683" x="2160588" y="3497263"/>
          <p14:tracePt t="13684" x="2201863" y="3497263"/>
          <p14:tracePt t="13685" x="2241550" y="3497263"/>
          <p14:tracePt t="13686" x="2282825" y="3497263"/>
          <p14:tracePt t="13690" x="2406650" y="3497263"/>
          <p14:tracePt t="13691" x="2427288" y="3497263"/>
          <p14:tracePt t="13691" x="2468563" y="3497263"/>
          <p14:tracePt t="13693" x="2489200" y="3497263"/>
          <p14:tracePt t="13693" x="2530475" y="3497263"/>
          <p14:tracePt t="13695" x="2592388" y="3497263"/>
          <p14:tracePt t="13696" x="2633663" y="3497263"/>
          <p14:tracePt t="13696" x="2654300" y="3497263"/>
          <p14:tracePt t="13697" x="2674938" y="3497263"/>
          <p14:tracePt t="13698" x="2716213" y="3497263"/>
          <p14:tracePt t="13699" x="2776538" y="3497263"/>
          <p14:tracePt t="13701" x="2797175" y="3497263"/>
          <p14:tracePt t="13702" x="2838450" y="3497263"/>
          <p14:tracePt t="13702" x="2859088" y="3497263"/>
          <p14:tracePt t="13703" x="2900363" y="3497263"/>
          <p14:tracePt t="13705" x="2921000" y="3497263"/>
          <p14:tracePt t="13705" x="2962275" y="3497263"/>
          <p14:tracePt t="13706" x="3003550" y="3497263"/>
          <p14:tracePt t="13707" x="3024188" y="3497263"/>
          <p14:tracePt t="13709" x="3044825" y="3497263"/>
          <p14:tracePt t="13709" x="3065463" y="3497263"/>
          <p14:tracePt t="13710" x="3106738" y="3497263"/>
          <p14:tracePt t="13711" x="3148013" y="3497263"/>
          <p14:tracePt t="13712" x="3168650" y="3497263"/>
          <p14:tracePt t="13715" x="3209925" y="3497263"/>
          <p14:tracePt t="13716" x="3249613" y="3497263"/>
          <p14:tracePt t="13717" x="3270250" y="3497263"/>
          <p14:tracePt t="13719" x="3290888" y="3497263"/>
          <p14:tracePt t="13720" x="3311525" y="3497263"/>
          <p14:tracePt t="13722" x="3332163" y="3497263"/>
          <p14:tracePt t="13722" x="3352800" y="3497263"/>
          <p14:tracePt t="13723" x="3373438" y="3497263"/>
          <p14:tracePt t="13725" x="3394075" y="3497263"/>
          <p14:tracePt t="13728" x="3414713" y="3497263"/>
          <p14:tracePt t="13729" x="3435350" y="3497263"/>
          <p14:tracePt t="13731" x="3455988" y="3497263"/>
          <p14:tracePt t="13739" x="3476625" y="3497263"/>
          <p14:tracePt t="14139" x="3455988" y="3497263"/>
          <p14:tracePt t="14140" x="3455988" y="3476625"/>
          <p14:tracePt t="14143" x="3435350" y="3476625"/>
          <p14:tracePt t="14145" x="3414713" y="3476625"/>
          <p14:tracePt t="14145" x="3414713" y="3455988"/>
          <p14:tracePt t="14147" x="3394075" y="3455988"/>
          <p14:tracePt t="14149" x="3373438" y="3455988"/>
          <p14:tracePt t="14150" x="3373438" y="3435350"/>
          <p14:tracePt t="14152" x="3352800" y="3435350"/>
          <p14:tracePt t="14153" x="3352800" y="3414713"/>
          <p14:tracePt t="14155" x="3332163" y="3414713"/>
          <p14:tracePt t="14157" x="3311525" y="3394075"/>
          <p14:tracePt t="14160" x="3311525" y="3373438"/>
          <p14:tracePt t="14161" x="3290888" y="3373438"/>
          <p14:tracePt t="14166" x="3290888" y="3352800"/>
          <p14:tracePt t="14170" x="3290888" y="3333750"/>
          <p14:tracePt t="14281" x="3311525" y="3333750"/>
          <p14:tracePt t="14284" x="3332163" y="3333750"/>
          <p14:tracePt t="14285" x="3352800" y="3333750"/>
          <p14:tracePt t="14287" x="3373438" y="3333750"/>
          <p14:tracePt t="14289" x="3394075" y="3333750"/>
          <p14:tracePt t="14290" x="3414713" y="3333750"/>
          <p14:tracePt t="14292" x="3435350" y="3333750"/>
          <p14:tracePt t="14293" x="3455988" y="3333750"/>
          <p14:tracePt t="14295" x="3476625" y="3333750"/>
          <p14:tracePt t="14297" x="3497263" y="3333750"/>
          <p14:tracePt t="14298" x="3517900" y="3333750"/>
          <p14:tracePt t="14299" x="3538538" y="3333750"/>
          <p14:tracePt t="14304" x="3600450" y="3333750"/>
          <p14:tracePt t="14306" x="3621088" y="3333750"/>
          <p14:tracePt t="14310" x="3641725" y="3333750"/>
          <p14:tracePt t="14310" x="3662363" y="3333750"/>
          <p14:tracePt t="14315" x="3683000" y="3333750"/>
          <p14:tracePt t="14317" x="3703638" y="3352800"/>
          <p14:tracePt t="14317" x="3722688" y="3352800"/>
          <p14:tracePt t="14326" x="3743325" y="3352800"/>
          <p14:tracePt t="14409" x="3722688" y="3333750"/>
          <p14:tracePt t="14412" x="3703638" y="3333750"/>
          <p14:tracePt t="14417" x="3683000" y="3333750"/>
          <p14:tracePt t="14422" x="3662363" y="3333750"/>
          <p14:tracePt t="14426" x="3641725" y="3333750"/>
          <p14:tracePt t="14427" x="3621088" y="3333750"/>
          <p14:tracePt t="14430" x="3600450" y="3313113"/>
          <p14:tracePt t="14433" x="3579813" y="3313113"/>
          <p14:tracePt t="14437" x="3559175" y="3313113"/>
          <p14:tracePt t="14437" x="3538538" y="3313113"/>
          <p14:tracePt t="14438" x="3517900" y="3313113"/>
          <p14:tracePt t="14441" x="3497263" y="3313113"/>
          <p14:tracePt t="14444" x="3476625" y="3313113"/>
          <p14:tracePt t="14444" x="3455988" y="3313113"/>
          <p14:tracePt t="14446" x="3435350" y="3313113"/>
          <p14:tracePt t="14448" x="3414713" y="3313113"/>
          <p14:tracePt t="14449" x="3394075" y="3313113"/>
          <p14:tracePt t="14450" x="3373438" y="3313113"/>
          <p14:tracePt t="14451" x="3352800" y="3313113"/>
          <p14:tracePt t="14452" x="3332163" y="3313113"/>
          <p14:tracePt t="14453" x="3311525" y="3313113"/>
          <p14:tracePt t="14455" x="3290888" y="3313113"/>
          <p14:tracePt t="14457" x="3270250" y="3313113"/>
          <p14:tracePt t="14457" x="3249613" y="3313113"/>
          <p14:tracePt t="14458" x="3228975" y="3313113"/>
          <p14:tracePt t="14461" x="3209925" y="3313113"/>
          <p14:tracePt t="14462" x="3189288" y="3313113"/>
          <p14:tracePt t="14463" x="3168650" y="3313113"/>
          <p14:tracePt t="14463" x="3127375" y="3313113"/>
          <p14:tracePt t="14465" x="3106738" y="3313113"/>
          <p14:tracePt t="14466" x="3065463" y="3313113"/>
          <p14:tracePt t="14468" x="3024188" y="3313113"/>
          <p14:tracePt t="14470" x="3003550" y="3313113"/>
          <p14:tracePt t="14471" x="2962275" y="3313113"/>
          <p14:tracePt t="14472" x="2941638" y="3313113"/>
          <p14:tracePt t="14473" x="2921000" y="3313113"/>
          <p14:tracePt t="14477" x="2859088" y="3313113"/>
          <p14:tracePt t="14477" x="2817813" y="3313113"/>
          <p14:tracePt t="14478" x="2776538" y="3313113"/>
          <p14:tracePt t="14479" x="2755900" y="3313113"/>
          <p14:tracePt t="14481" x="2735263" y="3313113"/>
          <p14:tracePt t="14481" x="2695575" y="3313113"/>
          <p14:tracePt t="14483" x="2674938" y="3333750"/>
          <p14:tracePt t="14484" x="2633663" y="3333750"/>
          <p14:tracePt t="14485" x="2613025" y="3333750"/>
          <p14:tracePt t="14486" x="2571750" y="3333750"/>
          <p14:tracePt t="14488" x="2530475" y="3333750"/>
          <p14:tracePt t="14489" x="2509838" y="3333750"/>
          <p14:tracePt t="14489" x="2489200" y="3333750"/>
          <p14:tracePt t="14490" x="2468563" y="3333750"/>
          <p14:tracePt t="14491" x="2406650" y="3352800"/>
          <p14:tracePt t="14492" x="2386013" y="3352800"/>
          <p14:tracePt t="14493" x="2365375" y="3352800"/>
          <p14:tracePt t="14494" x="2344738" y="3352800"/>
          <p14:tracePt t="14495" x="2303463" y="3373438"/>
          <p14:tracePt t="14496" x="2282825" y="3373438"/>
          <p14:tracePt t="14497" x="2262188" y="3373438"/>
          <p14:tracePt t="14498" x="2222500" y="3373438"/>
          <p14:tracePt t="14499" x="2181225" y="3394075"/>
          <p14:tracePt t="14502" x="2139950" y="3394075"/>
          <p14:tracePt t="14503" x="2098675" y="3394075"/>
          <p14:tracePt t="14503" x="2078038" y="3394075"/>
          <p14:tracePt t="14504" x="2057400" y="3394075"/>
          <p14:tracePt t="14505" x="2016125" y="3394075"/>
          <p14:tracePt t="14506" x="1995488" y="3394075"/>
          <p14:tracePt t="14507" x="1995488" y="3414713"/>
          <p14:tracePt t="14508" x="1954213" y="3414713"/>
          <p14:tracePt t="14509" x="1933575" y="3414713"/>
          <p14:tracePt t="14510" x="1912938" y="3414713"/>
          <p14:tracePt t="14511" x="1871663" y="3414713"/>
          <p14:tracePt t="14512" x="1851025" y="3414713"/>
          <p14:tracePt t="14513" x="1830388" y="3414713"/>
          <p14:tracePt t="14515" x="1809750" y="3435350"/>
          <p14:tracePt t="14515" x="1789113" y="3435350"/>
          <p14:tracePt t="14516" x="1768475" y="3435350"/>
          <p14:tracePt t="14517" x="1728788" y="3435350"/>
          <p14:tracePt t="14518" x="1728788" y="3455988"/>
          <p14:tracePt t="14519" x="1708150" y="3455988"/>
          <p14:tracePt t="14520" x="1666875" y="3455988"/>
          <p14:tracePt t="14522" x="1646238" y="3455988"/>
          <p14:tracePt t="14523" x="1625600" y="3455988"/>
          <p14:tracePt t="14524" x="1604963" y="3455988"/>
          <p14:tracePt t="14525" x="1584325" y="3476625"/>
          <p14:tracePt t="14526" x="1563688" y="3476625"/>
          <p14:tracePt t="14529" x="1543050" y="3476625"/>
          <p14:tracePt t="14529" x="1522413" y="3476625"/>
          <p14:tracePt t="14530" x="1501775" y="3476625"/>
          <p14:tracePt t="14532" x="1481138" y="3497263"/>
          <p14:tracePt t="14533" x="1460500" y="3517900"/>
          <p14:tracePt t="14534" x="1439863" y="3517900"/>
          <p14:tracePt t="14536" x="1419225" y="3517900"/>
          <p14:tracePt t="14537" x="1398588" y="3517900"/>
          <p14:tracePt t="14538" x="1377950" y="3517900"/>
          <p14:tracePt t="14540" x="1357313" y="3538538"/>
          <p14:tracePt t="14544" x="1316038" y="3538538"/>
          <p14:tracePt t="14546" x="1295400" y="3538538"/>
          <p14:tracePt t="14548" x="1295400" y="3559175"/>
          <p14:tracePt t="14548" x="1274763" y="3559175"/>
          <p14:tracePt t="14550" x="1254125" y="3559175"/>
          <p14:tracePt t="14551" x="1235075" y="3579813"/>
          <p14:tracePt t="14553" x="1214438" y="3579813"/>
          <p14:tracePt t="14555" x="1214438" y="3600450"/>
          <p14:tracePt t="14555" x="1193800" y="3600450"/>
          <p14:tracePt t="14557" x="1173163" y="3600450"/>
          <p14:tracePt t="14559" x="1152525" y="3600450"/>
          <p14:tracePt t="14560" x="1152525" y="3621088"/>
          <p14:tracePt t="14561" x="1131888" y="3621088"/>
          <p14:tracePt t="14565" x="1111250" y="3621088"/>
          <p14:tracePt t="14568" x="1090613" y="3641725"/>
          <p14:tracePt t="14571" x="1069975" y="3641725"/>
          <p14:tracePt t="14575" x="1069975" y="3662363"/>
          <p14:tracePt t="14586" x="1069975" y="3683000"/>
          <p14:tracePt t="14602" x="1069975" y="3703638"/>
          <p14:tracePt t="14611" x="1090613" y="3724275"/>
          <p14:tracePt t="14614" x="1111250" y="3724275"/>
          <p14:tracePt t="14615" x="1111250" y="3744913"/>
          <p14:tracePt t="14615" x="1131888" y="3744913"/>
          <p14:tracePt t="14617" x="1131888" y="3765550"/>
          <p14:tracePt t="14618" x="1152525" y="3765550"/>
          <p14:tracePt t="14620" x="1173163" y="3765550"/>
          <p14:tracePt t="14621" x="1193800" y="3765550"/>
          <p14:tracePt t="14622" x="1193800" y="3786188"/>
          <p14:tracePt t="14623" x="1214438" y="3786188"/>
          <p14:tracePt t="14625" x="1235075" y="3786188"/>
          <p14:tracePt t="14628" x="1254125" y="3806825"/>
          <p14:tracePt t="14629" x="1274763" y="3806825"/>
          <p14:tracePt t="14631" x="1295400" y="3806825"/>
          <p14:tracePt t="14633" x="1316038" y="3806825"/>
          <p14:tracePt t="14635" x="1336675" y="3827463"/>
          <p14:tracePt t="14635" x="1357313" y="3827463"/>
          <p14:tracePt t="14636" x="1377950" y="3827463"/>
          <p14:tracePt t="14637" x="1377950" y="3848100"/>
          <p14:tracePt t="14638" x="1419225" y="3848100"/>
          <p14:tracePt t="14639" x="1439863" y="3848100"/>
          <p14:tracePt t="14640" x="1460500" y="3848100"/>
          <p14:tracePt t="14641" x="1481138" y="3848100"/>
          <p14:tracePt t="14642" x="1501775" y="3848100"/>
          <p14:tracePt t="14643" x="1522413" y="3848100"/>
          <p14:tracePt t="14644" x="1543050" y="3848100"/>
          <p14:tracePt t="14646" x="1584325" y="3867150"/>
          <p14:tracePt t="14647" x="1604963" y="3867150"/>
          <p14:tracePt t="14651" x="1687513" y="3867150"/>
          <p14:tracePt t="14652" x="1728788" y="3867150"/>
          <p14:tracePt t="14653" x="1747838" y="3867150"/>
          <p14:tracePt t="14653" x="1768475" y="3867150"/>
          <p14:tracePt t="14654" x="1809750" y="3867150"/>
          <p14:tracePt t="14655" x="1851025" y="3867150"/>
          <p14:tracePt t="14657" x="1871663" y="3867150"/>
          <p14:tracePt t="14657" x="1892300" y="3867150"/>
          <p14:tracePt t="14658" x="1933575" y="3887788"/>
          <p14:tracePt t="14659" x="1954213" y="3887788"/>
          <p14:tracePt t="14661" x="1974850" y="3887788"/>
          <p14:tracePt t="14662" x="2016125" y="3887788"/>
          <p14:tracePt t="14662" x="2057400" y="3887788"/>
          <p14:tracePt t="14663" x="2098675" y="3887788"/>
          <p14:tracePt t="14664" x="2119313" y="3887788"/>
          <p14:tracePt t="14665" x="2139950" y="3887788"/>
          <p14:tracePt t="14666" x="2181225" y="3887788"/>
          <p14:tracePt t="14667" x="2241550" y="3887788"/>
          <p14:tracePt t="14668" x="2262188" y="3887788"/>
          <p14:tracePt t="14669" x="2282825" y="3887788"/>
          <p14:tracePt t="14670" x="2303463" y="3887788"/>
          <p14:tracePt t="14671" x="2365375" y="3887788"/>
          <p14:tracePt t="14672" x="2386013" y="3887788"/>
          <p14:tracePt t="14673" x="2406650" y="3887788"/>
          <p14:tracePt t="14675" x="2447925" y="3887788"/>
          <p14:tracePt t="14675" x="2489200" y="3887788"/>
          <p14:tracePt t="14676" x="2509838" y="3887788"/>
          <p14:tracePt t="14677" x="2530475" y="3887788"/>
          <p14:tracePt t="14678" x="2571750" y="3887788"/>
          <p14:tracePt t="14679" x="2613025" y="3887788"/>
          <p14:tracePt t="14680" x="2654300" y="3887788"/>
          <p14:tracePt t="14681" x="2674938" y="3887788"/>
          <p14:tracePt t="14682" x="2695575" y="3887788"/>
          <p14:tracePt t="14683" x="2735263" y="3887788"/>
          <p14:tracePt t="14684" x="2755900" y="3887788"/>
          <p14:tracePt t="14685" x="2776538" y="3887788"/>
          <p14:tracePt t="14686" x="2797175" y="3887788"/>
          <p14:tracePt t="14688" x="2838450" y="3887788"/>
          <p14:tracePt t="14688" x="2879725" y="3887788"/>
          <p14:tracePt t="14690" x="2900363" y="3887788"/>
          <p14:tracePt t="14690" x="2921000" y="3887788"/>
          <p14:tracePt t="14691" x="2962275" y="3887788"/>
          <p14:tracePt t="14692" x="2982913" y="3887788"/>
          <p14:tracePt t="14693" x="3003550" y="3887788"/>
          <p14:tracePt t="14694" x="3024188" y="3887788"/>
          <p14:tracePt t="14695" x="3044825" y="3887788"/>
          <p14:tracePt t="14696" x="3065463" y="3887788"/>
          <p14:tracePt t="14697" x="3106738" y="3887788"/>
          <p14:tracePt t="14699" x="3127375" y="3887788"/>
          <p14:tracePt t="14702" x="3168650" y="3887788"/>
          <p14:tracePt t="14702" x="3189288" y="3887788"/>
          <p14:tracePt t="14703" x="3228975" y="3887788"/>
          <p14:tracePt t="14705" x="3249613" y="3887788"/>
          <p14:tracePt t="14707" x="3270250" y="3887788"/>
          <p14:tracePt t="14708" x="3290888" y="3887788"/>
          <p14:tracePt t="14709" x="3311525" y="3887788"/>
          <p14:tracePt t="14711" x="3332163" y="3887788"/>
          <p14:tracePt t="14715" x="3373438" y="3887788"/>
          <p14:tracePt t="14716" x="3394075" y="3887788"/>
          <p14:tracePt t="14720" x="3414713" y="3887788"/>
          <p14:tracePt t="14721" x="3435350" y="3887788"/>
          <p14:tracePt t="14725" x="3455988" y="3887788"/>
          <p14:tracePt t="14731" x="3476625" y="3887788"/>
          <p14:tracePt t="15915" x="3497263" y="3887788"/>
          <p14:tracePt t="15917" x="3517900" y="3887788"/>
          <p14:tracePt t="15921" x="3538538" y="3887788"/>
          <p14:tracePt t="15929" x="3579813" y="3887788"/>
          <p14:tracePt t="15931" x="3600450" y="3887788"/>
          <p14:tracePt t="15936" x="3621088" y="3887788"/>
          <p14:tracePt t="15940" x="3641725" y="3887788"/>
          <p14:tracePt t="15944" x="3662363" y="3867150"/>
          <p14:tracePt t="15945" x="3683000" y="3867150"/>
          <p14:tracePt t="15950" x="3703638" y="3867150"/>
          <p14:tracePt t="15953" x="3722688" y="3867150"/>
          <p14:tracePt t="15958" x="3743325" y="3867150"/>
          <p14:tracePt t="15961" x="3763963" y="3867150"/>
          <p14:tracePt t="15964" x="3784600" y="3867150"/>
          <p14:tracePt t="15969" x="3805238" y="3848100"/>
          <p14:tracePt t="15973" x="3825875" y="3848100"/>
          <p14:tracePt t="15975" x="3846513" y="3848100"/>
          <p14:tracePt t="15980" x="3867150" y="3848100"/>
          <p14:tracePt t="15986" x="3887788" y="3848100"/>
          <p14:tracePt t="15993" x="3908425" y="3848100"/>
          <p14:tracePt t="16014" x="3929063" y="3848100"/>
          <p14:tracePt t="16016" x="3929063" y="3827463"/>
          <p14:tracePt t="16027" x="3949700" y="3827463"/>
          <p14:tracePt t="16036" x="3949700" y="3806825"/>
          <p14:tracePt t="16050" x="3970338" y="3806825"/>
          <p14:tracePt t="16055" x="3970338" y="3786188"/>
          <p14:tracePt t="16063" x="3990975" y="3786188"/>
          <p14:tracePt t="16081" x="3990975" y="3765550"/>
          <p14:tracePt t="16100" x="3970338" y="3765550"/>
          <p14:tracePt t="16103" x="3949700" y="3765550"/>
          <p14:tracePt t="16104" x="3929063" y="3765550"/>
          <p14:tracePt t="16104" x="3929063" y="3786188"/>
          <p14:tracePt t="16110" x="3929063" y="3806825"/>
          <p14:tracePt t="16111" x="3908425" y="3827463"/>
          <p14:tracePt t="16117" x="3887788" y="3848100"/>
          <p14:tracePt t="16117" x="3867150" y="3848100"/>
          <p14:tracePt t="16119" x="3846513" y="3848100"/>
          <p14:tracePt t="16329" x="3846513" y="3827463"/>
          <p14:tracePt t="16334" x="3846513" y="3806825"/>
          <p14:tracePt t="16336" x="3846513" y="3786188"/>
          <p14:tracePt t="16336" x="3867150" y="3786188"/>
          <p14:tracePt t="16338" x="3867150" y="3765550"/>
          <p14:tracePt t="16342" x="3867150" y="3744913"/>
          <p14:tracePt t="16345" x="3867150" y="3724275"/>
          <p14:tracePt t="16347" x="3867150" y="3703638"/>
          <p14:tracePt t="16350" x="3867150" y="3683000"/>
          <p14:tracePt t="16353" x="3867150" y="3662363"/>
          <p14:tracePt t="16357" x="3887788" y="3621088"/>
          <p14:tracePt t="16359" x="3887788" y="3600450"/>
          <p14:tracePt t="16360" x="3887788" y="3579813"/>
          <p14:tracePt t="16362" x="3887788" y="3559175"/>
          <p14:tracePt t="16363" x="3887788" y="3538538"/>
          <p14:tracePt t="16366" x="3887788" y="3517900"/>
          <p14:tracePt t="16369" x="3887788" y="3497263"/>
          <p14:tracePt t="16370" x="3887788" y="3476625"/>
          <p14:tracePt t="16371" x="3867150" y="3455988"/>
          <p14:tracePt t="16373" x="3846513" y="3455988"/>
          <p14:tracePt t="16374" x="3846513" y="3435350"/>
          <p14:tracePt t="16377" x="3825875" y="3414713"/>
          <p14:tracePt t="16378" x="3805238" y="3414713"/>
          <p14:tracePt t="16380" x="3784600" y="3394075"/>
          <p14:tracePt t="16382" x="3763963" y="3373438"/>
          <p14:tracePt t="16383" x="3743325" y="3373438"/>
          <p14:tracePt t="16384" x="3743325" y="3352800"/>
          <p14:tracePt t="16385" x="3722688" y="3352800"/>
          <p14:tracePt t="16387" x="3722688" y="3333750"/>
          <p14:tracePt t="16388" x="3703638" y="3333750"/>
          <p14:tracePt t="16389" x="3683000" y="3333750"/>
          <p14:tracePt t="16390" x="3683000" y="3313113"/>
          <p14:tracePt t="16391" x="3662363" y="3313113"/>
          <p14:tracePt t="16392" x="3641725" y="3313113"/>
          <p14:tracePt t="16396" x="3600450" y="3271838"/>
          <p14:tracePt t="16397" x="3579813" y="3271838"/>
          <p14:tracePt t="16398" x="3559175" y="3271838"/>
          <p14:tracePt t="16399" x="3538538" y="3271838"/>
          <p14:tracePt t="16400" x="3538538" y="3251200"/>
          <p14:tracePt t="16401" x="3517900" y="3251200"/>
          <p14:tracePt t="16402" x="3476625" y="3230563"/>
          <p14:tracePt t="16403" x="3455988" y="3230563"/>
          <p14:tracePt t="16404" x="3435350" y="3230563"/>
          <p14:tracePt t="16406" x="3414713" y="3230563"/>
          <p14:tracePt t="16410" x="3332163" y="3209925"/>
          <p14:tracePt t="16412" x="3311525" y="3209925"/>
          <p14:tracePt t="16412" x="3270250" y="3209925"/>
          <p14:tracePt t="16413" x="3249613" y="3209925"/>
          <p14:tracePt t="16414" x="3228975" y="3189288"/>
          <p14:tracePt t="16415" x="3209925" y="3189288"/>
          <p14:tracePt t="16416" x="3189288" y="3189288"/>
          <p14:tracePt t="16417" x="3168650" y="3189288"/>
          <p14:tracePt t="16418" x="3148013" y="3189288"/>
          <p14:tracePt t="16419" x="3127375" y="3189288"/>
          <p14:tracePt t="16421" x="3106738" y="3189288"/>
          <p14:tracePt t="16422" x="3044825" y="3168650"/>
          <p14:tracePt t="16422" x="3024188" y="3168650"/>
          <p14:tracePt t="16423" x="3003550" y="3168650"/>
          <p14:tracePt t="16424" x="2962275" y="3168650"/>
          <p14:tracePt t="16425" x="2921000" y="3168650"/>
          <p14:tracePt t="16426" x="2900363" y="3168650"/>
          <p14:tracePt t="16427" x="2859088" y="3168650"/>
          <p14:tracePt t="16428" x="2817813" y="3168650"/>
          <p14:tracePt t="16429" x="2776538" y="3168650"/>
          <p14:tracePt t="16430" x="2755900" y="3168650"/>
          <p14:tracePt t="16431" x="2695575" y="3168650"/>
          <p14:tracePt t="16432" x="2674938" y="3168650"/>
          <p14:tracePt t="16433" x="2633663" y="3168650"/>
          <p14:tracePt t="16435" x="2592388" y="3168650"/>
          <p14:tracePt t="16435" x="2571750" y="3168650"/>
          <p14:tracePt t="16436" x="2509838" y="3168650"/>
          <p14:tracePt t="16437" x="2468563" y="3168650"/>
          <p14:tracePt t="16438" x="2427288" y="3168650"/>
          <p14:tracePt t="16439" x="2406650" y="3168650"/>
          <p14:tracePt t="16440" x="2365375" y="3168650"/>
          <p14:tracePt t="16441" x="2303463" y="3189288"/>
          <p14:tracePt t="16442" x="2241550" y="3189288"/>
          <p14:tracePt t="16443" x="2222500" y="3189288"/>
          <p14:tracePt t="16444" x="2181225" y="3189288"/>
          <p14:tracePt t="16445" x="2119313" y="3189288"/>
          <p14:tracePt t="16446" x="2098675" y="3209925"/>
          <p14:tracePt t="16449" x="1974850" y="3230563"/>
          <p14:tracePt t="16449" x="1933575" y="3230563"/>
          <p14:tracePt t="16450" x="1892300" y="3230563"/>
          <p14:tracePt t="16452" x="1851025" y="3251200"/>
          <p14:tracePt t="16452" x="1809750" y="3251200"/>
          <p14:tracePt t="16453" x="1768475" y="3251200"/>
          <p14:tracePt t="16455" x="1708150" y="3271838"/>
          <p14:tracePt t="16455" x="1646238" y="3271838"/>
          <p14:tracePt t="16456" x="1604963" y="3292475"/>
          <p14:tracePt t="16457" x="1563688" y="3292475"/>
          <p14:tracePt t="16458" x="1522413" y="3313113"/>
          <p14:tracePt t="16459" x="1460500" y="3313113"/>
          <p14:tracePt t="16464" x="1254125" y="3373438"/>
          <p14:tracePt t="16464" x="1214438" y="3394075"/>
          <p14:tracePt t="16465" x="1173163" y="3414713"/>
          <p14:tracePt t="16466" x="1111250" y="3435350"/>
          <p14:tracePt t="16468" x="1069975" y="3435350"/>
          <p14:tracePt t="16468" x="1008063" y="3455988"/>
          <p14:tracePt t="16469" x="966788" y="3476625"/>
          <p14:tracePt t="16470" x="925513" y="3476625"/>
          <p14:tracePt t="16471" x="884238" y="3497263"/>
          <p14:tracePt t="16472" x="842963" y="3517900"/>
          <p14:tracePt t="16473" x="781050" y="3538538"/>
          <p14:tracePt t="16475" x="741363" y="3538538"/>
          <p14:tracePt t="16475" x="679450" y="3579813"/>
          <p14:tracePt t="16476" x="658813" y="3600450"/>
          <p14:tracePt t="16477" x="596900" y="3621088"/>
          <p14:tracePt t="16478" x="555625" y="3641725"/>
          <p14:tracePt t="16479" x="514350" y="3662363"/>
          <p14:tracePt t="16480" x="473075" y="3683000"/>
          <p14:tracePt t="16481" x="431800" y="3703638"/>
          <p14:tracePt t="16482" x="390525" y="3724275"/>
          <p14:tracePt t="16483" x="349250" y="3744913"/>
          <p14:tracePt t="16484" x="307975" y="3765550"/>
          <p14:tracePt t="16485" x="266700" y="3786188"/>
          <p14:tracePt t="16486" x="247650" y="3806825"/>
          <p14:tracePt t="16488" x="206375" y="3827463"/>
          <p14:tracePt t="16488" x="165100" y="3867150"/>
          <p14:tracePt t="16490" x="144463" y="3887788"/>
          <p14:tracePt t="16490" x="103188" y="3908425"/>
          <p14:tracePt t="16491" x="61913" y="3929063"/>
          <p14:tracePt t="16492" x="41275" y="3970338"/>
          <p14:tracePt t="16493" x="0" y="3990975"/>
          <p14:tracePt t="16561" x="20638" y="6337300"/>
          <p14:tracePt t="16562" x="61913" y="6357938"/>
          <p14:tracePt t="16563" x="82550" y="6419850"/>
          <p14:tracePt t="16563" x="103188" y="6438900"/>
          <p14:tracePt t="16564" x="123825" y="6480175"/>
          <p14:tracePt t="16565" x="165100" y="6521450"/>
          <p14:tracePt t="16566" x="165100" y="6542088"/>
          <p14:tracePt t="16568" x="206375" y="6583363"/>
          <p14:tracePt t="16568" x="206375" y="6604000"/>
          <p14:tracePt t="16569" x="247650" y="6645275"/>
          <p14:tracePt t="16570" x="266700" y="6686550"/>
          <p14:tracePt t="16571" x="307975" y="6707188"/>
          <p14:tracePt t="16572" x="307975" y="6748463"/>
          <p14:tracePt t="16573" x="349250" y="6789738"/>
          <p14:tracePt t="16574" x="369888" y="6810375"/>
          <p14:tracePt t="16575" x="390525" y="6831013"/>
          <p14:tracePt t="16576" x="411163" y="6872288"/>
          <p14:tracePt t="16577" x="452438" y="6913563"/>
          <p14:tracePt t="16578" x="473075" y="6953250"/>
          <p14:tracePt t="16579" x="514350" y="6973888"/>
          <p14:tracePt t="16581" x="514350" y="6994525"/>
          <p14:tracePt t="16583" x="576263" y="7056438"/>
          <p14:tracePt t="16584" x="617538" y="7097713"/>
          <p14:tracePt t="16584" x="617538" y="7118350"/>
          <p14:tracePt t="16585" x="658813" y="7138988"/>
          <p14:tracePt t="16586" x="679450" y="7180263"/>
          <p14:tracePt t="16587" x="720725" y="7200900"/>
          <p14:tracePt t="16588" x="720725" y="7242175"/>
          <p14:tracePt t="16589" x="760413" y="7262813"/>
          <p14:tracePt t="16590" x="781050" y="7283450"/>
          <p14:tracePt t="16591" x="801688" y="7304088"/>
          <p14:tracePt t="16592" x="822325" y="7324725"/>
          <p14:tracePt t="16593" x="842963" y="7345363"/>
          <p14:tracePt t="16597" x="904875" y="7407275"/>
          <p14:tracePt t="16598" x="925513" y="7427913"/>
          <p14:tracePt t="16598" x="946150" y="7467600"/>
          <p14:tracePt t="16600" x="966788" y="7488238"/>
          <p14:tracePt t="16601" x="1008063" y="7529513"/>
          <p14:tracePt t="16602" x="1049338" y="7550150"/>
          <p14:tracePt t="16603" x="1049338" y="7570788"/>
          <p14:tracePt t="16604" x="1069975" y="7591425"/>
          <p14:tracePt t="16605" x="1090613" y="7612063"/>
          <p14:tracePt t="16606" x="1111250" y="7612063"/>
          <p14:tracePt t="16608" x="1131888" y="7632700"/>
          <p14:tracePt t="16609" x="1131888" y="7653338"/>
          <p14:tracePt t="16609" x="1173163" y="7673975"/>
          <p14:tracePt t="16610" x="1173163" y="7694613"/>
          <p14:tracePt t="16611" x="1193800" y="7694613"/>
          <p14:tracePt t="16612" x="1214438" y="7735888"/>
          <p14:tracePt t="16613" x="1254125" y="7756525"/>
          <p14:tracePt t="16614" x="1254125" y="7777163"/>
          <p14:tracePt t="16615" x="1295400" y="7777163"/>
          <p14:tracePt t="16616" x="1295400" y="7797800"/>
          <p14:tracePt t="16617" x="1316038" y="7797800"/>
          <p14:tracePt t="16618" x="1336675" y="7818438"/>
          <p14:tracePt t="16619" x="1357313" y="7839075"/>
          <p14:tracePt t="16621" x="1377950" y="7839075"/>
          <p14:tracePt t="16622" x="1377950" y="7859713"/>
          <p14:tracePt t="16622" x="1419225" y="7859713"/>
          <p14:tracePt t="16623" x="1419225" y="7880350"/>
          <p14:tracePt t="16625" x="1460500" y="7900988"/>
          <p14:tracePt t="16625" x="1481138" y="7942263"/>
          <p14:tracePt t="16626" x="1501775" y="7942263"/>
          <p14:tracePt t="16627" x="1522413" y="7962900"/>
          <p14:tracePt t="16629" x="1563688" y="7981950"/>
          <p14:tracePt t="16630" x="1563688" y="8002588"/>
          <p14:tracePt t="16631" x="1584325" y="8002588"/>
          <p14:tracePt t="16632" x="1604963" y="8023225"/>
          <p14:tracePt t="16633" x="1625600" y="8023225"/>
          <p14:tracePt t="16635" x="1666875" y="8043863"/>
          <p14:tracePt t="16636" x="1666875" y="8064500"/>
          <p14:tracePt t="16637" x="1687513" y="8064500"/>
          <p14:tracePt t="16638" x="1708150" y="8085138"/>
          <p14:tracePt t="16638" x="1728788" y="8105775"/>
          <p14:tracePt t="16639" x="1768475" y="8105775"/>
          <p14:tracePt t="16640" x="1789113" y="8126413"/>
          <p14:tracePt t="16642" x="1809750" y="8126413"/>
          <p14:tracePt t="16642" x="1830388" y="8147050"/>
          <p14:tracePt t="16645" x="1871663" y="8167688"/>
          <p14:tracePt t="16645" x="1892300" y="8167688"/>
          <p14:tracePt t="16646" x="1912938" y="8188325"/>
          <p14:tracePt t="16650" x="1995488" y="8208963"/>
          <p14:tracePt t="16651" x="2016125" y="8208963"/>
          <p14:tracePt t="16652" x="2036763" y="8229600"/>
          <p14:tracePt t="16652" x="2078038" y="8250238"/>
          <p14:tracePt t="16653" x="2098675" y="8250238"/>
          <p14:tracePt t="16654" x="2119313" y="8250238"/>
          <p14:tracePt t="16655" x="2160588" y="8250238"/>
          <p14:tracePt t="16656" x="2181225" y="8270875"/>
          <p14:tracePt t="16657" x="2201863" y="8291513"/>
          <p14:tracePt t="16658" x="2241550" y="8291513"/>
          <p14:tracePt t="16659" x="2262188" y="8291513"/>
          <p14:tracePt t="16661" x="2282825" y="8291513"/>
          <p14:tracePt t="16662" x="2324100" y="8312150"/>
          <p14:tracePt t="16663" x="2344738" y="8312150"/>
          <p14:tracePt t="16663" x="2365375" y="8332788"/>
          <p14:tracePt t="16664" x="2406650" y="8332788"/>
          <p14:tracePt t="16665" x="2447925" y="8353425"/>
          <p14:tracePt t="16666" x="2489200" y="8353425"/>
          <p14:tracePt t="16667" x="2509838" y="8353425"/>
          <p14:tracePt t="16668" x="2530475" y="8353425"/>
          <p14:tracePt t="16669" x="2571750" y="8374063"/>
          <p14:tracePt t="16670" x="2592388" y="8374063"/>
          <p14:tracePt t="16671" x="2633663" y="8394700"/>
          <p14:tracePt t="16673" x="2674938" y="8394700"/>
          <p14:tracePt t="16673" x="2716213" y="8394700"/>
          <p14:tracePt t="16675" x="2755900" y="8394700"/>
          <p14:tracePt t="16676" x="2776538" y="8415338"/>
          <p14:tracePt t="16677" x="2817813" y="8415338"/>
          <p14:tracePt t="16677" x="2879725" y="8415338"/>
          <p14:tracePt t="16678" x="2900363" y="8435975"/>
          <p14:tracePt t="16679" x="2941638" y="8435975"/>
          <p14:tracePt t="16680" x="2962275" y="8435975"/>
          <p14:tracePt t="16681" x="3024188" y="8456613"/>
          <p14:tracePt t="16682" x="3065463" y="8456613"/>
          <p14:tracePt t="16683" x="3106738" y="8477250"/>
          <p14:tracePt t="16684" x="3127375" y="8477250"/>
          <p14:tracePt t="16685" x="3168650" y="8496300"/>
          <p14:tracePt t="16686" x="3228975" y="8496300"/>
          <p14:tracePt t="16689" x="3311525" y="8496300"/>
          <p14:tracePt t="16690" x="3352800" y="8516938"/>
          <p14:tracePt t="16690" x="3394075" y="8516938"/>
          <p14:tracePt t="16692" x="3435350" y="8537575"/>
          <p14:tracePt t="16692" x="3497263" y="8537575"/>
          <p14:tracePt t="16693" x="3538538" y="8537575"/>
          <p14:tracePt t="16694" x="3579813" y="8558213"/>
          <p14:tracePt t="16695" x="3621088" y="8558213"/>
          <p14:tracePt t="16696" x="3683000" y="8578850"/>
          <p14:tracePt t="16697" x="3722688" y="8578850"/>
          <p14:tracePt t="16698" x="3784600" y="8599488"/>
          <p14:tracePt t="16699" x="3846513" y="8599488"/>
          <p14:tracePt t="16704" x="4032250" y="8620125"/>
          <p14:tracePt t="16704" x="4073525" y="8640763"/>
          <p14:tracePt t="16706" x="4114800" y="8661400"/>
          <p14:tracePt t="16706" x="4176713" y="8661400"/>
          <p14:tracePt t="16707" x="4237038" y="8661400"/>
          <p14:tracePt t="16709" x="4298950" y="8682038"/>
          <p14:tracePt t="16709" x="4340225" y="8682038"/>
          <p14:tracePt t="16710" x="4381500" y="8702675"/>
          <p14:tracePt t="16711" x="4422775" y="8702675"/>
          <p14:tracePt t="16712" x="4484688" y="8723313"/>
          <p14:tracePt t="16713" x="4525963" y="8723313"/>
          <p14:tracePt t="16715" x="4587875" y="8723313"/>
          <p14:tracePt t="16716" x="4649788" y="8723313"/>
          <p14:tracePt t="16716" x="4710113" y="8743950"/>
          <p14:tracePt t="16717" x="4751388" y="8743950"/>
          <p14:tracePt t="16718" x="4792663" y="8764588"/>
          <p14:tracePt t="16719" x="4854575" y="8785225"/>
          <p14:tracePt t="16720" x="4895850" y="8785225"/>
          <p14:tracePt t="16721" x="4957763" y="8785225"/>
          <p14:tracePt t="16722" x="4999038" y="8805863"/>
          <p14:tracePt t="16723" x="5060950" y="8805863"/>
          <p14:tracePt t="16724" x="5122863" y="8826500"/>
          <p14:tracePt t="16725" x="5184775" y="8847138"/>
          <p14:tracePt t="16726" x="5224463" y="8847138"/>
          <p14:tracePt t="16728" x="5286375" y="8847138"/>
          <p14:tracePt t="16729" x="5348288" y="8847138"/>
          <p14:tracePt t="16729" x="5389563" y="8867775"/>
          <p14:tracePt t="16730" x="5451475" y="8888413"/>
          <p14:tracePt t="16731" x="5492750" y="8909050"/>
          <p14:tracePt t="16732" x="5554663" y="8909050"/>
          <p14:tracePt t="16733" x="5616575" y="8909050"/>
          <p14:tracePt t="16734" x="5678488" y="8909050"/>
          <p14:tracePt t="16735" x="5718175" y="8929688"/>
          <p14:tracePt t="16736" x="5780088" y="8950325"/>
          <p14:tracePt t="16737" x="5842000" y="8950325"/>
          <p14:tracePt t="16738" x="5883275" y="8970963"/>
          <p14:tracePt t="16739" x="5924550" y="8970963"/>
          <p14:tracePt t="16740" x="5986463" y="8970963"/>
          <p14:tracePt t="16741" x="6048375" y="8970963"/>
          <p14:tracePt t="16743" x="6089650" y="8991600"/>
          <p14:tracePt t="16743" x="6151563" y="8991600"/>
          <p14:tracePt t="16744" x="6211888" y="9010650"/>
          <p14:tracePt t="16745" x="6253163" y="9031288"/>
          <p14:tracePt t="16746" x="6315075" y="9031288"/>
          <p14:tracePt t="16747" x="6376988" y="9031288"/>
          <p14:tracePt t="16748" x="6418263" y="9031288"/>
          <p14:tracePt t="16749" x="6480175" y="9051925"/>
          <p14:tracePt t="16750" x="6521450" y="9051925"/>
          <p14:tracePt t="16751" x="6562725" y="9072563"/>
          <p14:tracePt t="16752" x="6624638" y="9072563"/>
          <p14:tracePt t="16756" x="6767513" y="9093200"/>
          <p14:tracePt t="16757" x="6829425" y="9093200"/>
          <p14:tracePt t="16757" x="6870700" y="9113838"/>
          <p14:tracePt t="16758" x="6911975" y="9113838"/>
          <p14:tracePt t="16760" x="6973888" y="9134475"/>
          <p14:tracePt t="16760" x="7015163" y="9134475"/>
          <p14:tracePt t="16761" x="7077075" y="9134475"/>
          <p14:tracePt t="16762" x="7138988" y="9155113"/>
          <p14:tracePt t="16763" x="7199313" y="9155113"/>
          <p14:tracePt t="16764" x="7261225" y="9155113"/>
          <p14:tracePt t="16765" x="7302500" y="9155113"/>
          <p14:tracePt t="16766" x="7343775" y="9155113"/>
          <p14:tracePt t="16770" x="7529513" y="9196388"/>
          <p14:tracePt t="16771" x="7591425" y="9217025"/>
          <p14:tracePt t="16772" x="7653338" y="9217025"/>
          <p14:tracePt t="16773" x="7693025" y="9217025"/>
          <p14:tracePt t="16774" x="7754938" y="9217025"/>
          <p14:tracePt t="16775" x="7796213" y="9217025"/>
          <p14:tracePt t="16776" x="7837488" y="9237663"/>
          <p14:tracePt t="16777" x="7899400" y="9237663"/>
          <p14:tracePt t="16778" x="7940675" y="9258300"/>
          <p14:tracePt t="16779" x="8002588" y="9258300"/>
          <p14:tracePt t="16780" x="8043863" y="9278938"/>
          <p14:tracePt t="16782" x="8085138" y="9278938"/>
          <p14:tracePt t="16782" x="8126413" y="9278938"/>
          <p14:tracePt t="16783" x="8186738" y="9299575"/>
          <p14:tracePt t="16784" x="8228013" y="9299575"/>
          <p14:tracePt t="16785" x="8269288" y="9320213"/>
          <p14:tracePt t="16786" x="8331200" y="9320213"/>
          <p14:tracePt t="16787" x="8393113" y="9340850"/>
          <p14:tracePt t="16788" x="8434388" y="9340850"/>
          <p14:tracePt t="16789" x="8475663" y="9340850"/>
          <p14:tracePt t="16790" x="8537575" y="9340850"/>
          <p14:tracePt t="16791" x="8578850" y="9340850"/>
          <p14:tracePt t="16792" x="8620125" y="9361488"/>
          <p14:tracePt t="16793" x="8659813" y="9361488"/>
          <p14:tracePt t="16795" x="8721725" y="9382125"/>
          <p14:tracePt t="16796" x="8783638" y="9402763"/>
          <p14:tracePt t="16796" x="8824913" y="9402763"/>
          <p14:tracePt t="16797" x="8866188" y="9402763"/>
          <p14:tracePt t="16798" x="8907463" y="9402763"/>
          <p14:tracePt t="16799" x="8969375" y="9423400"/>
          <p14:tracePt t="16800" x="9010650" y="9423400"/>
          <p14:tracePt t="16801" x="9072563" y="9423400"/>
          <p14:tracePt t="16802" x="9134475" y="9444038"/>
          <p14:tracePt t="16803" x="9174163" y="9444038"/>
          <p14:tracePt t="16804" x="9215438" y="9464675"/>
          <p14:tracePt t="16805" x="9256713" y="9464675"/>
          <p14:tracePt t="16806" x="9297988" y="9464675"/>
          <p14:tracePt t="16808" x="9339263" y="9485313"/>
          <p14:tracePt t="16809" x="9401175" y="9485313"/>
          <p14:tracePt t="16809" x="9463088" y="9485313"/>
          <p14:tracePt t="16810" x="9504363" y="9505950"/>
          <p14:tracePt t="16811" x="9566275" y="9505950"/>
          <p14:tracePt t="16812" x="9607550" y="9505950"/>
          <p14:tracePt t="16813" x="9647238" y="9505950"/>
          <p14:tracePt t="16815" x="9709150" y="9505950"/>
          <p14:tracePt t="16815" x="9750425" y="9525000"/>
          <p14:tracePt t="16816" x="9791700" y="9525000"/>
          <p14:tracePt t="16817" x="9853613" y="9525000"/>
          <p14:tracePt t="16818" x="9894888" y="9545638"/>
          <p14:tracePt t="16819" x="9936163" y="9545638"/>
          <p14:tracePt t="16821" x="9998075" y="9566275"/>
          <p14:tracePt t="16822" x="10039350" y="9566275"/>
          <p14:tracePt t="16822" x="10080625" y="9566275"/>
          <p14:tracePt t="16824" x="10121900" y="9566275"/>
          <p14:tracePt t="16824" x="10182225" y="9566275"/>
          <p14:tracePt t="16825" x="10223500" y="9566275"/>
          <p14:tracePt t="16826" x="10264775" y="9566275"/>
          <p14:tracePt t="16827" x="10326688" y="9586913"/>
          <p14:tracePt t="16828" x="10347325" y="9586913"/>
          <p14:tracePt t="16829" x="10388600" y="9586913"/>
          <p14:tracePt t="16830" x="10429875" y="9586913"/>
          <p14:tracePt t="16831" x="10491788" y="9586913"/>
          <p14:tracePt t="16832" x="10533063" y="9607550"/>
          <p14:tracePt t="16833" x="10574338" y="9607550"/>
          <p14:tracePt t="16837" x="10696575" y="9607550"/>
          <p14:tracePt t="16837" x="10737850" y="9607550"/>
          <p14:tracePt t="16838" x="10779125" y="9628188"/>
          <p14:tracePt t="16839" x="10820400" y="9628188"/>
          <p14:tracePt t="16840" x="10861675" y="9628188"/>
          <p14:tracePt t="16842" x="10882313" y="9628188"/>
          <p14:tracePt t="16842" x="10923588" y="9628188"/>
          <p14:tracePt t="16843" x="10985500" y="9628188"/>
          <p14:tracePt t="16844" x="11006138" y="9628188"/>
          <p14:tracePt t="16845" x="11026775" y="9628188"/>
          <p14:tracePt t="16846" x="11068050" y="9628188"/>
          <p14:tracePt t="16848" x="11109325" y="9628188"/>
          <p14:tracePt t="16849" x="11149013" y="9628188"/>
          <p14:tracePt t="16849" x="11169650" y="9628188"/>
          <p14:tracePt t="16850" x="11210925" y="9628188"/>
          <p14:tracePt t="16851" x="11252200" y="9628188"/>
          <p14:tracePt t="16852" x="11293475" y="9628188"/>
          <p14:tracePt t="16853" x="11314113" y="9628188"/>
          <p14:tracePt t="16854" x="11334750" y="9628188"/>
          <p14:tracePt t="16855" x="11355388" y="9628188"/>
          <p14:tracePt t="16856" x="11396663" y="9628188"/>
          <p14:tracePt t="16857" x="11417300" y="9628188"/>
          <p14:tracePt t="16858" x="11437938" y="9628188"/>
          <p14:tracePt t="16859" x="11479213" y="9628188"/>
          <p14:tracePt t="16860" x="11520488" y="9628188"/>
          <p14:tracePt t="16862" x="11541125" y="9628188"/>
          <p14:tracePt t="16862" x="11561763" y="9628188"/>
          <p14:tracePt t="16863" x="11603038" y="9628188"/>
          <p14:tracePt t="16864" x="11622088" y="9628188"/>
          <p14:tracePt t="16865" x="11642725" y="9628188"/>
          <p14:tracePt t="16866" x="11663363" y="9628188"/>
          <p14:tracePt t="16867" x="11684000" y="9628188"/>
          <p14:tracePt t="16868" x="11704638" y="9628188"/>
          <p14:tracePt t="16869" x="11745913" y="9648825"/>
          <p14:tracePt t="16870" x="11766550" y="9648825"/>
          <p14:tracePt t="16872" x="11807825" y="9648825"/>
          <p14:tracePt t="16873" x="11828463" y="9648825"/>
          <p14:tracePt t="16877" x="11869738" y="9648825"/>
          <p14:tracePt t="16878" x="11911013" y="9648825"/>
          <p14:tracePt t="16880" x="11931650" y="9648825"/>
          <p14:tracePt t="16880" x="11952288" y="9648825"/>
          <p14:tracePt t="16881" x="11972925" y="9648825"/>
          <p14:tracePt t="16882" x="11993563" y="9648825"/>
          <p14:tracePt t="16884" x="12014200" y="9648825"/>
          <p14:tracePt t="16886" x="12055475" y="9648825"/>
          <p14:tracePt t="16888" x="12076113" y="9648825"/>
          <p14:tracePt t="16889" x="12096750" y="9669463"/>
          <p14:tracePt t="16890" x="12115800" y="9669463"/>
          <p14:tracePt t="16892" x="12136438" y="9669463"/>
          <p14:tracePt t="16893" x="12157075" y="9669463"/>
          <p14:tracePt t="16895" x="12177713" y="9669463"/>
          <p14:tracePt t="16896" x="12198350" y="9669463"/>
          <p14:tracePt t="16897" x="12218988" y="9669463"/>
          <p14:tracePt t="16898" x="12239625" y="9669463"/>
          <p14:tracePt t="16899" x="12260263" y="9669463"/>
          <p14:tracePt t="16901" x="12280900" y="9690100"/>
          <p14:tracePt t="16903" x="12301538" y="9690100"/>
          <p14:tracePt t="16905" x="12342813" y="9690100"/>
          <p14:tracePt t="16907" x="12363450" y="9690100"/>
          <p14:tracePt t="16908" x="12384088" y="9690100"/>
          <p14:tracePt t="16909" x="12404725" y="9690100"/>
          <p14:tracePt t="16911" x="12425363" y="9690100"/>
          <p14:tracePt t="16912" x="12446000" y="9690100"/>
          <p14:tracePt t="16913" x="12466638" y="9710738"/>
          <p14:tracePt t="16915" x="12487275" y="9710738"/>
          <p14:tracePt t="16916" x="12507913" y="9710738"/>
          <p14:tracePt t="16917" x="12528550" y="9710738"/>
          <p14:tracePt t="16918" x="12549188" y="9710738"/>
          <p14:tracePt t="16920" x="12569825" y="9710738"/>
          <p14:tracePt t="16921" x="12590463" y="9710738"/>
          <p14:tracePt t="16922" x="12609513" y="9710738"/>
          <p14:tracePt t="16923" x="12630150" y="9731375"/>
          <p14:tracePt t="16925" x="12650788" y="9731375"/>
          <p14:tracePt t="16926" x="12671425" y="9731375"/>
          <p14:tracePt t="16929" x="12692063" y="9731375"/>
          <p14:tracePt t="16929" x="12712700" y="9731375"/>
          <p14:tracePt t="16932" x="12733338" y="9731375"/>
          <p14:tracePt t="16932" x="12753975" y="9731375"/>
          <p14:tracePt t="16933" x="12774613" y="9731375"/>
          <p14:tracePt t="16935" x="12795250" y="9731375"/>
          <p14:tracePt t="16936" x="12815888" y="9731375"/>
          <p14:tracePt t="16937" x="12836525" y="9731375"/>
          <p14:tracePt t="16939" x="12857163" y="9731375"/>
          <p14:tracePt t="16946" x="12919075" y="9731375"/>
          <p14:tracePt t="16947" x="12939713" y="9731375"/>
          <p14:tracePt t="16949" x="12980988" y="9731375"/>
          <p14:tracePt t="16951" x="13001625" y="9731375"/>
          <p14:tracePt t="16953" x="13022263" y="9731375"/>
          <p14:tracePt t="16955" x="13042900" y="9731375"/>
          <p14:tracePt t="16956" x="13063538" y="9710738"/>
          <p14:tracePt t="16957" x="13084175" y="9710738"/>
          <p14:tracePt t="16959" x="13103225" y="9710738"/>
          <p14:tracePt t="16960" x="13123863" y="9710738"/>
          <p14:tracePt t="16961" x="13144500" y="9710738"/>
          <p14:tracePt t="16964" x="13165138" y="9710738"/>
          <p14:tracePt t="16965" x="13165138" y="9690100"/>
          <p14:tracePt t="16966" x="13185775" y="9690100"/>
          <p14:tracePt t="16968" x="13206413" y="9690100"/>
          <p14:tracePt t="16969" x="13227050" y="9690100"/>
          <p14:tracePt t="16972" x="13247688" y="9690100"/>
          <p14:tracePt t="16973" x="13247688" y="9669463"/>
          <p14:tracePt t="16975" x="13268325" y="9669463"/>
          <p14:tracePt t="16976" x="13288963" y="9669463"/>
          <p14:tracePt t="16979" x="13309600" y="9669463"/>
          <p14:tracePt t="16981" x="13309600" y="9648825"/>
          <p14:tracePt t="16982" x="13330238" y="9628188"/>
          <p14:tracePt t="16985" x="13350875" y="9628188"/>
          <p14:tracePt t="16988" x="13371513" y="9628188"/>
          <p14:tracePt t="16992" x="13371513" y="9607550"/>
          <p14:tracePt t="16993" x="13392150" y="9607550"/>
          <p14:tracePt t="17000" x="13392150" y="9586913"/>
          <p14:tracePt t="17000" x="13412788" y="9586913"/>
          <p14:tracePt t="17014" x="13412788" y="9566275"/>
          <p14:tracePt t="17022" x="13433425" y="9566275"/>
          <p14:tracePt t="17033" x="13433425" y="9545638"/>
          <p14:tracePt t="17060" x="13412788" y="9525000"/>
          <p14:tracePt t="17066" x="13392150" y="9525000"/>
          <p14:tracePt t="17070" x="13392150" y="9505950"/>
          <p14:tracePt t="17071" x="13371513" y="9505950"/>
          <p14:tracePt t="17077" x="13350875" y="9505950"/>
          <p14:tracePt t="17094" x="13330238" y="9505950"/>
          <p14:tracePt t="17135" x="13330238" y="9485313"/>
          <p14:tracePt t="17140" x="13330238" y="9464675"/>
          <p14:tracePt t="17151" x="13330238" y="9444038"/>
          <p14:tracePt t="17163" x="13330238" y="9423400"/>
          <p14:tracePt t="17184" x="13330238" y="9402763"/>
          <p14:tracePt t="17198" x="13330238" y="9382125"/>
          <p14:tracePt t="17209" x="13309600" y="9382125"/>
          <p14:tracePt t="17211" x="13309600" y="9361488"/>
          <p14:tracePt t="17211" x="13288963" y="9361488"/>
          <p14:tracePt t="17213" x="13268325" y="9361488"/>
          <p14:tracePt t="17217" x="13247688" y="9361488"/>
          <p14:tracePt t="17220" x="13227050" y="9340850"/>
          <p14:tracePt t="17222" x="13206413" y="9340850"/>
          <p14:tracePt t="17222" x="13185775" y="9340850"/>
          <p14:tracePt t="17224" x="13165138" y="9340850"/>
          <p14:tracePt t="17226" x="13144500" y="9320213"/>
          <p14:tracePt t="17227" x="13123863" y="9320213"/>
          <p14:tracePt t="17228" x="13103225" y="9320213"/>
          <p14:tracePt t="17230" x="13103225" y="9299575"/>
          <p14:tracePt t="17230" x="13084175" y="9299575"/>
          <p14:tracePt t="17232" x="13063538" y="9299575"/>
          <p14:tracePt t="17232" x="13042900" y="9299575"/>
          <p14:tracePt t="17233" x="13022263" y="9299575"/>
          <p14:tracePt t="17235" x="12980988" y="9278938"/>
          <p14:tracePt t="17236" x="12960350" y="9278938"/>
          <p14:tracePt t="17237" x="12939713" y="9278938"/>
          <p14:tracePt t="17237" x="12919075" y="9278938"/>
          <p14:tracePt t="17239" x="12898438" y="9278938"/>
          <p14:tracePt t="17239" x="12857163" y="9258300"/>
          <p14:tracePt t="17240" x="12815888" y="9258300"/>
          <p14:tracePt t="17241" x="12795250" y="9237663"/>
          <p14:tracePt t="17242" x="12774613" y="9237663"/>
          <p14:tracePt t="17243" x="12712700" y="9217025"/>
          <p14:tracePt t="17244" x="12671425" y="9217025"/>
          <p14:tracePt t="17245" x="12630150" y="9217025"/>
          <p14:tracePt t="17246" x="12609513" y="9217025"/>
          <p14:tracePt t="17250" x="12466638" y="9175750"/>
          <p14:tracePt t="17250" x="12425363" y="9175750"/>
          <p14:tracePt t="17251" x="12384088" y="9155113"/>
          <p14:tracePt t="17253" x="12342813" y="9155113"/>
          <p14:tracePt t="17253" x="12301538" y="9155113"/>
          <p14:tracePt t="17255" x="12239625" y="9134475"/>
          <p14:tracePt t="17255" x="12177713" y="9113838"/>
          <p14:tracePt t="17256" x="12115800" y="9093200"/>
          <p14:tracePt t="17257" x="12055475" y="9093200"/>
          <p14:tracePt t="17258" x="12014200" y="9093200"/>
          <p14:tracePt t="17259" x="11931650" y="9072563"/>
          <p14:tracePt t="17260" x="11869738" y="9072563"/>
          <p14:tracePt t="17262" x="11807825" y="9051925"/>
          <p14:tracePt t="17263" x="11745913" y="9031288"/>
          <p14:tracePt t="17263" x="11684000" y="9031288"/>
          <p14:tracePt t="17264" x="11622088" y="9010650"/>
          <p14:tracePt t="17265" x="11561763" y="9010650"/>
          <p14:tracePt t="17266" x="11499850" y="8991600"/>
          <p14:tracePt t="17267" x="11396663" y="8970963"/>
          <p14:tracePt t="17268" x="11334750" y="8950325"/>
          <p14:tracePt t="17269" x="11272838" y="8950325"/>
          <p14:tracePt t="17270" x="11190288" y="8950325"/>
          <p14:tracePt t="17271" x="11109325" y="8929688"/>
          <p14:tracePt t="17272" x="11026775" y="8909050"/>
          <p14:tracePt t="17273" x="10944225" y="8909050"/>
          <p14:tracePt t="17275" x="10882313" y="8888413"/>
          <p14:tracePt t="17276" x="10799763" y="8888413"/>
          <p14:tracePt t="17276" x="10717213" y="8867775"/>
          <p14:tracePt t="17277" x="10655300" y="8867775"/>
          <p14:tracePt t="17278" x="10594975" y="8867775"/>
          <p14:tracePt t="17279" x="10512425" y="8847138"/>
          <p14:tracePt t="17280" x="10409238" y="8826500"/>
          <p14:tracePt t="17281" x="10326688" y="8826500"/>
          <p14:tracePt t="17282" x="10244138" y="8826500"/>
          <p14:tracePt t="17283" x="10182225" y="8805863"/>
          <p14:tracePt t="17284" x="10121900" y="8805863"/>
          <p14:tracePt t="17285" x="10039350" y="8805863"/>
          <p14:tracePt t="17286" x="9956800" y="8785225"/>
          <p14:tracePt t="17288" x="9894888" y="8785225"/>
          <p14:tracePt t="17288" x="9812338" y="8785225"/>
          <p14:tracePt t="17289" x="9750425" y="8785225"/>
          <p14:tracePt t="17290" x="9688513" y="8785225"/>
          <p14:tracePt t="17291" x="9628188" y="8785225"/>
          <p14:tracePt t="17292" x="9545638" y="8785225"/>
          <p14:tracePt t="17293" x="9483725" y="8764588"/>
          <p14:tracePt t="17294" x="9421813" y="8764588"/>
          <p14:tracePt t="17295" x="9359900" y="8764588"/>
          <p14:tracePt t="17296" x="9297988" y="8764588"/>
          <p14:tracePt t="17297" x="9236075" y="8764588"/>
          <p14:tracePt t="17298" x="9174163" y="8764588"/>
          <p14:tracePt t="17299" x="9113838" y="8764588"/>
          <p14:tracePt t="17300" x="9072563" y="8764588"/>
          <p14:tracePt t="17302" x="9010650" y="8764588"/>
          <p14:tracePt t="17303" x="8948738" y="8764588"/>
          <p14:tracePt t="17303" x="8907463" y="8764588"/>
          <p14:tracePt t="17304" x="8866188" y="8764588"/>
          <p14:tracePt t="17305" x="8824913" y="8764588"/>
          <p14:tracePt t="17306" x="8763000" y="8764588"/>
          <p14:tracePt t="17307" x="8721725" y="8785225"/>
          <p14:tracePt t="17308" x="8680450" y="8785225"/>
          <p14:tracePt t="17309" x="8620125" y="8785225"/>
          <p14:tracePt t="17310" x="8578850" y="8785225"/>
          <p14:tracePt t="17311" x="8537575" y="8805863"/>
          <p14:tracePt t="17312" x="8496300" y="8805863"/>
          <p14:tracePt t="17313" x="8455025" y="8805863"/>
          <p14:tracePt t="17317" x="8351838" y="8826500"/>
          <p14:tracePt t="17318" x="8310563" y="8826500"/>
          <p14:tracePt t="17318" x="8269288" y="8847138"/>
          <p14:tracePt t="17319" x="8228013" y="8847138"/>
          <p14:tracePt t="17320" x="8207375" y="8847138"/>
          <p14:tracePt t="17321" x="8186738" y="8847138"/>
          <p14:tracePt t="17322" x="8147050" y="8847138"/>
          <p14:tracePt t="17323" x="8105775" y="8867775"/>
          <p14:tracePt t="17324" x="8064500" y="8867775"/>
          <p14:tracePt t="17325" x="8043863" y="8867775"/>
          <p14:tracePt t="17326" x="8023225" y="8888413"/>
          <p14:tracePt t="17328" x="8002588" y="8888413"/>
          <p14:tracePt t="17328" x="7981950" y="8888413"/>
          <p14:tracePt t="17329" x="7940675" y="8888413"/>
          <p14:tracePt t="17330" x="7920038" y="8909050"/>
          <p14:tracePt t="17331" x="7899400" y="8909050"/>
          <p14:tracePt t="17332" x="7858125" y="8909050"/>
          <p14:tracePt t="17333" x="7837488" y="8929688"/>
          <p14:tracePt t="17334" x="7816850" y="8929688"/>
          <p14:tracePt t="17335" x="7796213" y="8929688"/>
          <p14:tracePt t="17336" x="7775575" y="8929688"/>
          <p14:tracePt t="17337" x="7754938" y="8929688"/>
          <p14:tracePt t="17338" x="7713663" y="8929688"/>
          <p14:tracePt t="17340" x="7693025" y="8950325"/>
          <p14:tracePt t="17342" x="7653338" y="8950325"/>
          <p14:tracePt t="17342" x="7653338" y="8970963"/>
          <p14:tracePt t="17343" x="7632700" y="8970963"/>
          <p14:tracePt t="17344" x="7612063" y="8970963"/>
          <p14:tracePt t="17345" x="7591425" y="8970963"/>
          <p14:tracePt t="17346" x="7570788" y="8970963"/>
          <p14:tracePt t="17347" x="7550150" y="8970963"/>
          <p14:tracePt t="17348" x="7529513" y="8970963"/>
          <p14:tracePt t="17349" x="7508875" y="8991600"/>
          <p14:tracePt t="17350" x="7488238" y="8991600"/>
          <p14:tracePt t="17351" x="7467600" y="8991600"/>
          <p14:tracePt t="17353" x="7446963" y="8991600"/>
          <p14:tracePt t="17357" x="7385050" y="9010650"/>
          <p14:tracePt t="17357" x="7364413" y="9010650"/>
          <p14:tracePt t="17359" x="7343775" y="9010650"/>
          <p14:tracePt t="17359" x="7323138" y="9010650"/>
          <p14:tracePt t="17360" x="7302500" y="9010650"/>
          <p14:tracePt t="17361" x="7281863" y="9031288"/>
          <p14:tracePt t="17363" x="7261225" y="9031288"/>
          <p14:tracePt t="17364" x="7240588" y="9031288"/>
          <p14:tracePt t="17365" x="7219950" y="9031288"/>
          <p14:tracePt t="17366" x="7199313" y="9031288"/>
          <p14:tracePt t="17368" x="7159625" y="9031288"/>
          <p14:tracePt t="17370" x="7138988" y="9031288"/>
          <p14:tracePt t="17371" x="7118350" y="9031288"/>
          <p14:tracePt t="17372" x="7097713" y="9031288"/>
          <p14:tracePt t="17373" x="7056438" y="9051925"/>
          <p14:tracePt t="17375" x="7035800" y="9051925"/>
          <p14:tracePt t="17376" x="7015163" y="9051925"/>
          <p14:tracePt t="17377" x="6994525" y="9051925"/>
          <p14:tracePt t="17378" x="6973888" y="9051925"/>
          <p14:tracePt t="17380" x="6953250" y="9051925"/>
          <p14:tracePt t="17382" x="6932613" y="9051925"/>
          <p14:tracePt t="17382" x="6911975" y="9051925"/>
          <p14:tracePt t="17384" x="6891338" y="9051925"/>
          <p14:tracePt t="17385" x="6850063" y="9051925"/>
          <p14:tracePt t="17387" x="6808788" y="9051925"/>
          <p14:tracePt t="17389" x="6788150" y="9051925"/>
          <p14:tracePt t="17391" x="6767513" y="9051925"/>
          <p14:tracePt t="17391" x="6746875" y="9072563"/>
          <p14:tracePt t="17392" x="6726238" y="9072563"/>
          <p14:tracePt t="17395" x="6705600" y="9072563"/>
          <p14:tracePt t="17395" x="6684963" y="9072563"/>
          <p14:tracePt t="17396" x="6665913" y="9072563"/>
          <p14:tracePt t="17397" x="6645275" y="9072563"/>
          <p14:tracePt t="17398" x="6624638" y="9072563"/>
          <p14:tracePt t="17399" x="6604000" y="9072563"/>
          <p14:tracePt t="17401" x="6583363" y="9072563"/>
          <p14:tracePt t="17402" x="6562725" y="9072563"/>
          <p14:tracePt t="17403" x="6562725" y="9093200"/>
          <p14:tracePt t="17404" x="6521450" y="9093200"/>
          <p14:tracePt t="17406" x="6500813" y="9093200"/>
          <p14:tracePt t="17409" x="6480175" y="9093200"/>
          <p14:tracePt t="17409" x="6459538" y="9093200"/>
          <p14:tracePt t="17410" x="6438900" y="9093200"/>
          <p14:tracePt t="17411" x="6418263" y="9093200"/>
          <p14:tracePt t="17412" x="6397625" y="9093200"/>
          <p14:tracePt t="17414" x="6376988" y="9093200"/>
          <p14:tracePt t="17415" x="6356350" y="9093200"/>
          <p14:tracePt t="17416" x="6335713" y="9093200"/>
          <p14:tracePt t="17418" x="6315075" y="9093200"/>
          <p14:tracePt t="17419" x="6294438" y="9093200"/>
          <p14:tracePt t="17421" x="6253163" y="9093200"/>
          <p14:tracePt t="17423" x="6232525" y="9093200"/>
          <p14:tracePt t="17425" x="6211888" y="9093200"/>
          <p14:tracePt t="17427" x="6191250" y="9093200"/>
          <p14:tracePt t="17428" x="6172200" y="9093200"/>
          <p14:tracePt t="17429" x="6151563" y="9093200"/>
          <p14:tracePt t="17431" x="6130925" y="9093200"/>
          <p14:tracePt t="17432" x="6110288" y="9093200"/>
          <p14:tracePt t="17435" x="6089650" y="9113838"/>
          <p14:tracePt t="17436" x="6069013" y="9113838"/>
          <p14:tracePt t="17437" x="6048375" y="9113838"/>
          <p14:tracePt t="17439" x="6027738" y="9113838"/>
          <p14:tracePt t="17440" x="6007100" y="9113838"/>
          <p14:tracePt t="17443" x="5986463" y="9113838"/>
          <p14:tracePt t="17444" x="5965825" y="9113838"/>
          <p14:tracePt t="17445" x="5945188" y="9113838"/>
          <p14:tracePt t="17446" x="5924550" y="9113838"/>
          <p14:tracePt t="17451" x="5883275" y="9113838"/>
          <p14:tracePt t="17453" x="5862638" y="9113838"/>
          <p14:tracePt t="17457" x="5842000" y="9113838"/>
          <p14:tracePt t="17458" x="5821363" y="9113838"/>
          <p14:tracePt t="17459" x="5800725" y="9113838"/>
          <p14:tracePt t="17460" x="5780088" y="9113838"/>
          <p14:tracePt t="17462" x="5780088" y="9093200"/>
          <p14:tracePt t="17467" x="5718175" y="9093200"/>
          <p14:tracePt t="17468" x="5697538" y="9093200"/>
          <p14:tracePt t="17469" x="5697538" y="9072563"/>
          <p14:tracePt t="17471" x="5678488" y="9072563"/>
          <p14:tracePt t="17473" x="5637213" y="9051925"/>
          <p14:tracePt t="17474" x="5616575" y="9051925"/>
          <p14:tracePt t="17476" x="5595938" y="9051925"/>
          <p14:tracePt t="17477" x="5575300" y="9051925"/>
          <p14:tracePt t="17479" x="5554663" y="9051925"/>
          <p14:tracePt t="17481" x="5534025" y="9031288"/>
          <p14:tracePt t="17482" x="5513388" y="9031288"/>
          <p14:tracePt t="17484" x="5472113" y="9031288"/>
          <p14:tracePt t="17486" x="5451475" y="9031288"/>
          <p14:tracePt t="17491" x="5410200" y="9010650"/>
          <p14:tracePt t="17492" x="5389563" y="9010650"/>
          <p14:tracePt t="17494" x="5368925" y="8991600"/>
          <p14:tracePt t="17496" x="5327650" y="8991600"/>
          <p14:tracePt t="17498" x="5307013" y="8991600"/>
          <p14:tracePt t="17502" x="5286375" y="8991600"/>
          <p14:tracePt t="17503" x="5265738" y="8991600"/>
          <p14:tracePt t="17505" x="5245100" y="8970963"/>
          <p14:tracePt t="17508" x="5224463" y="8970963"/>
          <p14:tracePt t="17509" x="5203825" y="8970963"/>
          <p14:tracePt t="17513" x="5184775" y="8970963"/>
          <p14:tracePt t="17516" x="5164138" y="8970963"/>
          <p14:tracePt t="17518" x="5143500" y="8970963"/>
          <p14:tracePt t="17522" x="5122863" y="8970963"/>
          <p14:tracePt t="17526" x="5102225" y="8950325"/>
          <p14:tracePt t="17529" x="5081588" y="8950325"/>
          <p14:tracePt t="17531" x="5060950" y="8950325"/>
          <p14:tracePt t="17535" x="5040313" y="8950325"/>
          <p14:tracePt t="17541" x="5019675" y="8950325"/>
          <p14:tracePt t="17546" x="4978400" y="8950325"/>
          <p14:tracePt t="17549" x="4957763" y="8950325"/>
          <p14:tracePt t="17552" x="4937125" y="8950325"/>
          <p14:tracePt t="17553" x="4916488" y="8950325"/>
          <p14:tracePt t="17556" x="4895850" y="8950325"/>
          <p14:tracePt t="17559" x="4875213" y="8950325"/>
          <p14:tracePt t="17562" x="4854575" y="8950325"/>
          <p14:tracePt t="17563" x="4833938" y="8950325"/>
          <p14:tracePt t="17568" x="4813300" y="8950325"/>
          <p14:tracePt t="17570" x="4792663" y="8950325"/>
          <p14:tracePt t="17572" x="4772025" y="8950325"/>
          <p14:tracePt t="17574" x="4751388" y="8950325"/>
          <p14:tracePt t="17577" x="4730750" y="8950325"/>
          <p14:tracePt t="17580" x="4710113" y="8950325"/>
          <p14:tracePt t="17584" x="4691063" y="8950325"/>
          <p14:tracePt t="17585" x="4670425" y="8950325"/>
          <p14:tracePt t="17589" x="4649788" y="8950325"/>
          <p14:tracePt t="17593" x="4629150" y="8950325"/>
          <p14:tracePt t="17596" x="4608513" y="8950325"/>
          <p14:tracePt t="17597" x="4587875" y="8950325"/>
          <p14:tracePt t="17599" x="4567238" y="8950325"/>
          <p14:tracePt t="17602" x="4546600" y="8950325"/>
          <p14:tracePt t="17606" x="4525963" y="8950325"/>
          <p14:tracePt t="17606" x="4505325" y="8950325"/>
          <p14:tracePt t="17611" x="4484688" y="8950325"/>
          <p14:tracePt t="17614" x="4464050" y="8950325"/>
          <p14:tracePt t="17615" x="4443413" y="8950325"/>
          <p14:tracePt t="17616" x="4422775" y="8950325"/>
          <p14:tracePt t="17619" x="4402138" y="8950325"/>
          <p14:tracePt t="17623" x="4381500" y="8950325"/>
          <p14:tracePt t="17624" x="4360863" y="8950325"/>
          <p14:tracePt t="17626" x="4340225" y="8950325"/>
          <p14:tracePt t="17628" x="4319588" y="8950325"/>
          <p14:tracePt t="17631" x="4298950" y="8950325"/>
          <p14:tracePt t="17633" x="4278313" y="8950325"/>
          <p14:tracePt t="17636" x="4257675" y="8950325"/>
          <p14:tracePt t="17637" x="4237038" y="8950325"/>
          <p14:tracePt t="17640" x="4216400" y="8950325"/>
          <p14:tracePt t="17642" x="4197350" y="8950325"/>
          <p14:tracePt t="17645" x="4176713" y="8950325"/>
          <p14:tracePt t="17646" x="4156075" y="8950325"/>
          <p14:tracePt t="17649" x="4135438" y="8950325"/>
          <p14:tracePt t="17652" x="4114800" y="8950325"/>
          <p14:tracePt t="17654" x="4094163" y="8950325"/>
          <p14:tracePt t="17655" x="4073525" y="8950325"/>
          <p14:tracePt t="17659" x="4052888" y="8950325"/>
          <p14:tracePt t="17662" x="4032250" y="8950325"/>
          <p14:tracePt t="17665" x="4011613" y="8950325"/>
          <p14:tracePt t="17666" x="3990975" y="8950325"/>
          <p14:tracePt t="17668" x="3970338" y="8950325"/>
          <p14:tracePt t="17671" x="3949700" y="8950325"/>
          <p14:tracePt t="17677" x="3908425" y="8950325"/>
          <p14:tracePt t="17678" x="3887788" y="8950325"/>
          <p14:tracePt t="17680" x="3867150" y="8950325"/>
          <p14:tracePt t="17682" x="3846513" y="8950325"/>
          <p14:tracePt t="17684" x="3825875" y="8950325"/>
          <p14:tracePt t="17686" x="3805238" y="8950325"/>
          <p14:tracePt t="17689" x="3784600" y="8950325"/>
          <p14:tracePt t="17691" x="3763963" y="8950325"/>
          <p14:tracePt t="17692" x="3743325" y="8950325"/>
          <p14:tracePt t="17694" x="3722688" y="8950325"/>
          <p14:tracePt t="17698" x="3703638" y="8950325"/>
          <p14:tracePt t="17698" x="3683000" y="8950325"/>
          <p14:tracePt t="17699" x="3662363" y="8950325"/>
          <p14:tracePt t="17702" x="3641725" y="8950325"/>
          <p14:tracePt t="17704" x="3621088" y="8950325"/>
          <p14:tracePt t="17705" x="3600450" y="8950325"/>
          <p14:tracePt t="17706" x="3579813" y="8950325"/>
          <p14:tracePt t="17708" x="3559175" y="8950325"/>
          <p14:tracePt t="17709" x="3538538" y="8950325"/>
          <p14:tracePt t="17711" x="3517900" y="8950325"/>
          <p14:tracePt t="17714" x="3497263" y="8950325"/>
          <p14:tracePt t="17716" x="3476625" y="8950325"/>
          <p14:tracePt t="17717" x="3455988" y="8950325"/>
          <p14:tracePt t="17720" x="3435350" y="8950325"/>
          <p14:tracePt t="17721" x="3414713" y="8950325"/>
          <p14:tracePt t="17723" x="3394075" y="8950325"/>
          <p14:tracePt t="17724" x="3373438" y="8950325"/>
          <p14:tracePt t="17725" x="3352800" y="8950325"/>
          <p14:tracePt t="17730" x="3311525" y="8950325"/>
          <p14:tracePt t="17732" x="3290888" y="8950325"/>
          <p14:tracePt t="17733" x="3270250" y="8950325"/>
          <p14:tracePt t="17736" x="3249613" y="8950325"/>
          <p14:tracePt t="17739" x="3228975" y="8950325"/>
          <p14:tracePt t="17743" x="3209925" y="8950325"/>
          <p14:tracePt t="17745" x="3189288" y="8950325"/>
          <p14:tracePt t="17747" x="3168650" y="8950325"/>
          <p14:tracePt t="17749" x="3168650" y="8970963"/>
          <p14:tracePt t="17751" x="3148013" y="8970963"/>
          <p14:tracePt t="17756" x="3127375" y="8970963"/>
          <p14:tracePt t="17762" x="3106738" y="8970963"/>
          <p14:tracePt t="17764" x="3086100" y="8970963"/>
          <p14:tracePt t="17769" x="3065463" y="8970963"/>
          <p14:tracePt t="17778" x="3044825" y="8970963"/>
          <p14:tracePt t="17820" x="3065463" y="8970963"/>
          <p14:tracePt t="17824" x="3086100" y="8970963"/>
          <p14:tracePt t="17825" x="3106738" y="8970963"/>
          <p14:tracePt t="17827" x="3127375" y="8970963"/>
          <p14:tracePt t="17829" x="3148013" y="8970963"/>
          <p14:tracePt t="17831" x="3168650" y="8970963"/>
          <p14:tracePt t="17832" x="3189288" y="8970963"/>
          <p14:tracePt t="17835" x="3209925" y="8970963"/>
          <p14:tracePt t="17836" x="3228975" y="8970963"/>
          <p14:tracePt t="17836" x="3249613" y="8970963"/>
          <p14:tracePt t="17837" x="3270250" y="8970963"/>
          <p14:tracePt t="17838" x="3290888" y="8970963"/>
          <p14:tracePt t="17839" x="3311525" y="8970963"/>
          <p14:tracePt t="17840" x="3332163" y="8970963"/>
          <p14:tracePt t="17841" x="3373438" y="8970963"/>
          <p14:tracePt t="17842" x="3394075" y="8970963"/>
          <p14:tracePt t="17843" x="3414713" y="8970963"/>
          <p14:tracePt t="17844" x="3455988" y="8970963"/>
          <p14:tracePt t="17845" x="3476625" y="8970963"/>
          <p14:tracePt t="17847" x="3517900" y="8970963"/>
          <p14:tracePt t="17851" x="3662363" y="8970963"/>
          <p14:tracePt t="17852" x="3722688" y="8970963"/>
          <p14:tracePt t="17853" x="3743325" y="8970963"/>
          <p14:tracePt t="17854" x="3784600" y="8970963"/>
          <p14:tracePt t="17855" x="3825875" y="8970963"/>
          <p14:tracePt t="17856" x="3887788" y="8970963"/>
          <p14:tracePt t="17856" x="3929063" y="8970963"/>
          <p14:tracePt t="17858" x="3990975" y="8970963"/>
          <p14:tracePt t="17858" x="4032250" y="8970963"/>
          <p14:tracePt t="17859" x="4073525" y="8970963"/>
          <p14:tracePt t="17861" x="4114800" y="8970963"/>
          <p14:tracePt t="17862" x="4176713" y="8970963"/>
          <p14:tracePt t="17863" x="4237038" y="8970963"/>
          <p14:tracePt t="17864" x="4278313" y="8970963"/>
          <p14:tracePt t="17865" x="4340225" y="8970963"/>
          <p14:tracePt t="17866" x="4402138" y="8970963"/>
          <p14:tracePt t="17867" x="4443413" y="8970963"/>
          <p14:tracePt t="17868" x="4484688" y="8970963"/>
          <p14:tracePt t="17868" x="4546600" y="8970963"/>
          <p14:tracePt t="17869" x="4608513" y="8970963"/>
          <p14:tracePt t="17870" x="4670425" y="8970963"/>
          <p14:tracePt t="17871" x="4730750" y="8970963"/>
          <p14:tracePt t="17872" x="4792663" y="8970963"/>
          <p14:tracePt t="17873" x="4854575" y="8970963"/>
          <p14:tracePt t="17875" x="4916488" y="8970963"/>
          <p14:tracePt t="17875" x="4978400" y="8970963"/>
          <p14:tracePt t="17876" x="5019675" y="8970963"/>
          <p14:tracePt t="17877" x="5102225" y="8970963"/>
          <p14:tracePt t="17878" x="5143500" y="8991600"/>
          <p14:tracePt t="17879" x="5203825" y="8991600"/>
          <p14:tracePt t="17880" x="5245100" y="8991600"/>
          <p14:tracePt t="17881" x="5307013" y="8991600"/>
          <p14:tracePt t="17882" x="5348288" y="8991600"/>
          <p14:tracePt t="17883" x="5410200" y="8991600"/>
          <p14:tracePt t="17884" x="5472113" y="8991600"/>
          <p14:tracePt t="17885" x="5534025" y="8991600"/>
          <p14:tracePt t="17886" x="5595938" y="8991600"/>
          <p14:tracePt t="17888" x="5637213" y="8991600"/>
          <p14:tracePt t="17889" x="5697538" y="8991600"/>
          <p14:tracePt t="17889" x="5759450" y="8991600"/>
          <p14:tracePt t="17890" x="5800725" y="8991600"/>
          <p14:tracePt t="17891" x="5862638" y="8991600"/>
          <p14:tracePt t="17892" x="5903913" y="8991600"/>
          <p14:tracePt t="17893" x="5965825" y="8991600"/>
          <p14:tracePt t="17894" x="6007100" y="8991600"/>
          <p14:tracePt t="17895" x="6069013" y="8991600"/>
          <p14:tracePt t="17896" x="6110288" y="8991600"/>
          <p14:tracePt t="17897" x="6151563" y="8991600"/>
          <p14:tracePt t="17898" x="6211888" y="8991600"/>
          <p14:tracePt t="17899" x="6253163" y="8991600"/>
          <p14:tracePt t="17901" x="6273800" y="8991600"/>
          <p14:tracePt t="17902" x="6335713" y="8991600"/>
          <p14:tracePt t="17903" x="6376988" y="8991600"/>
          <p14:tracePt t="17903" x="6418263" y="8991600"/>
          <p14:tracePt t="17904" x="6459538" y="8991600"/>
          <p14:tracePt t="17905" x="6480175" y="8991600"/>
          <p14:tracePt t="17906" x="6521450" y="8991600"/>
          <p14:tracePt t="17907" x="6562725" y="8991600"/>
          <p14:tracePt t="17908" x="6604000" y="8991600"/>
          <p14:tracePt t="17909" x="6645275" y="8991600"/>
          <p14:tracePt t="17910" x="6665913" y="8991600"/>
          <p14:tracePt t="17911" x="6684963" y="8991600"/>
          <p14:tracePt t="17912" x="6726238" y="8991600"/>
          <p14:tracePt t="17913" x="6767513" y="8991600"/>
          <p14:tracePt t="17917" x="6829425" y="8991600"/>
          <p14:tracePt t="17917" x="6850063" y="8991600"/>
          <p14:tracePt t="17918" x="6870700" y="8991600"/>
          <p14:tracePt t="17919" x="6891338" y="8991600"/>
          <p14:tracePt t="17920" x="6911975" y="8991600"/>
          <p14:tracePt t="17921" x="6932613" y="8991600"/>
          <p14:tracePt t="17923" x="6973888" y="8991600"/>
          <p14:tracePt t="17925" x="6994525" y="8991600"/>
          <p14:tracePt t="17929" x="7015163" y="8991600"/>
          <p14:tracePt t="17957" x="6994525" y="8991600"/>
          <p14:tracePt t="17959" x="6973888" y="8991600"/>
          <p14:tracePt t="17960" x="6953250" y="8991600"/>
          <p14:tracePt t="17962" x="6932613" y="8991600"/>
          <p14:tracePt t="17964" x="6911975" y="8991600"/>
          <p14:tracePt t="17966" x="6870700" y="8991600"/>
          <p14:tracePt t="17971" x="6808788" y="8991600"/>
          <p14:tracePt t="17972" x="6788150" y="8991600"/>
          <p14:tracePt t="17973" x="6746875" y="8991600"/>
          <p14:tracePt t="17973" x="6726238" y="8991600"/>
          <p14:tracePt t="17974" x="6705600" y="8991600"/>
          <p14:tracePt t="17976" x="6665913" y="8991600"/>
          <p14:tracePt t="17977" x="6624638" y="8991600"/>
          <p14:tracePt t="17978" x="6604000" y="8991600"/>
          <p14:tracePt t="17978" x="6583363" y="8991600"/>
          <p14:tracePt t="17979" x="6542088" y="8970963"/>
          <p14:tracePt t="17980" x="6521450" y="8970963"/>
          <p14:tracePt t="17982" x="6480175" y="8970963"/>
          <p14:tracePt t="17982" x="6459538" y="8970963"/>
          <p14:tracePt t="17983" x="6397625" y="8970963"/>
          <p14:tracePt t="17984" x="6356350" y="8970963"/>
          <p14:tracePt t="17985" x="6315075" y="8970963"/>
          <p14:tracePt t="17986" x="6273800" y="8970963"/>
          <p14:tracePt t="17987" x="6232525" y="8950325"/>
          <p14:tracePt t="17988" x="6191250" y="8950325"/>
          <p14:tracePt t="17989" x="6151563" y="8950325"/>
          <p14:tracePt t="17990" x="6089650" y="8950325"/>
          <p14:tracePt t="17991" x="6048375" y="8929688"/>
          <p14:tracePt t="17992" x="6007100" y="8929688"/>
          <p14:tracePt t="17993" x="5965825" y="8929688"/>
          <p14:tracePt t="17995" x="5924550" y="8929688"/>
          <p14:tracePt t="17995" x="5862638" y="8909050"/>
          <p14:tracePt t="17996" x="5821363" y="8909050"/>
          <p14:tracePt t="17997" x="5759450" y="8909050"/>
          <p14:tracePt t="17998" x="5697538" y="8909050"/>
          <p14:tracePt t="17999" x="5657850" y="8909050"/>
          <p14:tracePt t="18000" x="5616575" y="8909050"/>
          <p14:tracePt t="18001" x="5575300" y="8909050"/>
          <p14:tracePt t="18002" x="5492750" y="8909050"/>
          <p14:tracePt t="18003" x="5451475" y="8909050"/>
          <p14:tracePt t="18004" x="5410200" y="8909050"/>
          <p14:tracePt t="18005" x="5368925" y="8888413"/>
          <p14:tracePt t="18006" x="5307013" y="8888413"/>
          <p14:tracePt t="18008" x="5245100" y="8888413"/>
          <p14:tracePt t="18009" x="5203825" y="8888413"/>
          <p14:tracePt t="18009" x="5164138" y="8888413"/>
          <p14:tracePt t="18010" x="5122863" y="8888413"/>
          <p14:tracePt t="18011" x="5060950" y="8888413"/>
          <p14:tracePt t="18012" x="4999038" y="8888413"/>
          <p14:tracePt t="18013" x="4957763" y="8888413"/>
          <p14:tracePt t="18014" x="4895850" y="8888413"/>
          <p14:tracePt t="18015" x="4854575" y="8888413"/>
          <p14:tracePt t="18016" x="4813300" y="8888413"/>
          <p14:tracePt t="18017" x="4751388" y="8888413"/>
          <p14:tracePt t="18018" x="4691063" y="8888413"/>
          <p14:tracePt t="18019" x="4649788" y="8888413"/>
          <p14:tracePt t="18020" x="4587875" y="8888413"/>
          <p14:tracePt t="18025" x="4422775" y="8888413"/>
          <p14:tracePt t="18026" x="4381500" y="8888413"/>
          <p14:tracePt t="18026" x="4319588" y="8888413"/>
          <p14:tracePt t="18027" x="4278313" y="8888413"/>
          <p14:tracePt t="18028" x="4237038" y="8888413"/>
          <p14:tracePt t="18029" x="4216400" y="8888413"/>
          <p14:tracePt t="18030" x="4176713" y="8888413"/>
          <p14:tracePt t="18031" x="4135438" y="8888413"/>
          <p14:tracePt t="18032" x="4094163" y="8888413"/>
          <p14:tracePt t="18033" x="4052888" y="8888413"/>
          <p14:tracePt t="18035" x="4032250" y="8888413"/>
          <p14:tracePt t="18035" x="3990975" y="8888413"/>
          <p14:tracePt t="18036" x="3970338" y="8888413"/>
          <p14:tracePt t="18037" x="3929063" y="8888413"/>
          <p14:tracePt t="18038" x="3887788" y="8888413"/>
          <p14:tracePt t="18039" x="3867150" y="8888413"/>
          <p14:tracePt t="18040" x="3846513" y="8888413"/>
          <p14:tracePt t="18041" x="3825875" y="8888413"/>
          <p14:tracePt t="18042" x="3805238" y="8888413"/>
          <p14:tracePt t="18043" x="3784600" y="8888413"/>
          <p14:tracePt t="18044" x="3743325" y="8888413"/>
          <p14:tracePt t="18046" x="3722688" y="8888413"/>
          <p14:tracePt t="18049" x="3683000" y="8888413"/>
          <p14:tracePt t="18049" x="3662363" y="8888413"/>
          <p14:tracePt t="18050" x="3641725" y="8888413"/>
          <p14:tracePt t="18052" x="3621088" y="8888413"/>
          <p14:tracePt t="18054" x="3600450" y="8888413"/>
          <p14:tracePt t="18057" x="3579813" y="8888413"/>
          <p14:tracePt t="18082" x="3579813" y="8909050"/>
          <p14:tracePt t="18087" x="3600450" y="8909050"/>
          <p14:tracePt t="18090" x="3621088" y="8909050"/>
          <p14:tracePt t="18092" x="3641725" y="8909050"/>
          <p14:tracePt t="18092" x="3662363" y="8909050"/>
          <p14:tracePt t="18095" x="3683000" y="8909050"/>
          <p14:tracePt t="18098" x="3703638" y="8909050"/>
          <p14:tracePt t="18098" x="3722688" y="8909050"/>
          <p14:tracePt t="18099" x="3743325" y="8909050"/>
          <p14:tracePt t="18104" x="3805238" y="8909050"/>
          <p14:tracePt t="18104" x="3846513" y="8909050"/>
          <p14:tracePt t="18105" x="3867150" y="8909050"/>
          <p14:tracePt t="18106" x="3887788" y="8909050"/>
          <p14:tracePt t="18107" x="3908425" y="8909050"/>
          <p14:tracePt t="18108" x="3929063" y="8909050"/>
          <p14:tracePt t="18109" x="3949700" y="8909050"/>
          <p14:tracePt t="18110" x="3970338" y="8909050"/>
          <p14:tracePt t="18111" x="4011613" y="8909050"/>
          <p14:tracePt t="18112" x="4032250" y="8909050"/>
          <p14:tracePt t="18113" x="4052888" y="8909050"/>
          <p14:tracePt t="18115" x="4094163" y="8909050"/>
          <p14:tracePt t="18115" x="4114800" y="8909050"/>
          <p14:tracePt t="18116" x="4135438" y="8909050"/>
          <p14:tracePt t="18117" x="4156075" y="8909050"/>
          <p14:tracePt t="18118" x="4197350" y="8909050"/>
          <p14:tracePt t="18119" x="4237038" y="8909050"/>
          <p14:tracePt t="18120" x="4257675" y="8909050"/>
          <p14:tracePt t="18121" x="4278313" y="8909050"/>
          <p14:tracePt t="18122" x="4319588" y="8909050"/>
          <p14:tracePt t="18123" x="4340225" y="8909050"/>
          <p14:tracePt t="18124" x="4360863" y="8909050"/>
          <p14:tracePt t="18125" x="4402138" y="8909050"/>
          <p14:tracePt t="18126" x="4443413" y="8909050"/>
          <p14:tracePt t="18128" x="4464050" y="8909050"/>
          <p14:tracePt t="18129" x="4484688" y="8909050"/>
          <p14:tracePt t="18129" x="4505325" y="8909050"/>
          <p14:tracePt t="18130" x="4525963" y="8909050"/>
          <p14:tracePt t="18131" x="4546600" y="8909050"/>
          <p14:tracePt t="18132" x="4587875" y="8909050"/>
          <p14:tracePt t="18133" x="4608513" y="8909050"/>
          <p14:tracePt t="18134" x="4629150" y="8909050"/>
          <p14:tracePt t="18135" x="4649788" y="8909050"/>
          <p14:tracePt t="18136" x="4691063" y="8909050"/>
          <p14:tracePt t="18137" x="4710113" y="8909050"/>
          <p14:tracePt t="18138" x="4730750" y="8909050"/>
          <p14:tracePt t="18139" x="4751388" y="8909050"/>
          <p14:tracePt t="18142" x="4792663" y="8909050"/>
          <p14:tracePt t="18143" x="4813300" y="8909050"/>
          <p14:tracePt t="18144" x="4833938" y="8909050"/>
          <p14:tracePt t="18146" x="4854575" y="8909050"/>
          <p14:tracePt t="18147" x="4875213" y="8909050"/>
          <p14:tracePt t="18149" x="4895850" y="8909050"/>
          <p14:tracePt t="18152" x="4916488" y="8909050"/>
          <p14:tracePt t="18152" x="4937125" y="8909050"/>
          <p14:tracePt t="18157" x="4957763" y="8909050"/>
          <p14:tracePt t="18162" x="4978400" y="8909050"/>
          <p14:tracePt t="18202" x="4957763" y="8909050"/>
          <p14:tracePt t="18208" x="4937125" y="8909050"/>
          <p14:tracePt t="18208" x="4916488" y="8909050"/>
          <p14:tracePt t="18213" x="4895850" y="8909050"/>
          <p14:tracePt t="18216" x="4875213" y="8909050"/>
          <p14:tracePt t="18222" x="4854575" y="8909050"/>
          <p14:tracePt t="18224" x="4833938" y="8909050"/>
          <p14:tracePt t="18228" x="4813300" y="8909050"/>
          <p14:tracePt t="18233" x="4792663" y="8909050"/>
          <p14:tracePt t="18242" x="4772025" y="8909050"/>
          <p14:tracePt t="18246" x="4751388" y="8909050"/>
          <p14:tracePt t="18265" x="4730750" y="8909050"/>
          <p14:tracePt t="18303" x="4710113" y="8909050"/>
          <p14:tracePt t="18318" x="4691063" y="8909050"/>
          <p14:tracePt t="18320" x="4670425" y="8909050"/>
          <p14:tracePt t="18330" x="4649788" y="8909050"/>
          <p14:tracePt t="18337" x="4629150" y="8909050"/>
          <p14:tracePt t="18345" x="4608513" y="8909050"/>
          <p14:tracePt t="18355" x="4587875" y="8909050"/>
          <p14:tracePt t="18359" x="4567238" y="8909050"/>
          <p14:tracePt t="18369" x="4546600" y="8909050"/>
          <p14:tracePt t="18385" x="4525963" y="8909050"/>
          <p14:tracePt t="18395" x="4505325" y="8929688"/>
          <p14:tracePt t="18417" x="4505325" y="8950325"/>
          <p14:tracePt t="18425" x="4525963" y="8970963"/>
          <p14:tracePt t="18427" x="4525963" y="8991600"/>
          <p14:tracePt t="18430" x="4546600" y="8991600"/>
          <p14:tracePt t="18430" x="4546600" y="9010650"/>
          <p14:tracePt t="18434" x="4567238" y="9010650"/>
          <p14:tracePt t="18435" x="4587875" y="9031288"/>
          <p14:tracePt t="18439" x="4587875" y="9051925"/>
          <p14:tracePt t="18439" x="4587875" y="9072563"/>
          <p14:tracePt t="18442" x="4608513" y="9072563"/>
          <p14:tracePt t="18443" x="4608513" y="9093200"/>
          <p14:tracePt t="18451" x="4629150" y="9113838"/>
          <p14:tracePt t="18454" x="4629150" y="9134475"/>
          <p14:tracePt t="18455" x="4649788" y="9134475"/>
          <p14:tracePt t="18459" x="4670425" y="9134475"/>
          <p14:tracePt t="18462" x="4691063" y="9134475"/>
          <p14:tracePt t="18464" x="4710113" y="9134475"/>
          <p14:tracePt t="18719" x="4710113" y="9113838"/>
          <p14:tracePt t="18728" x="4710113" y="9093200"/>
          <p14:tracePt t="18736" x="4710113" y="9072563"/>
          <p14:tracePt t="18740" x="4710113" y="9051925"/>
          <p14:tracePt t="18746" x="4710113" y="9031288"/>
          <p14:tracePt t="18752" x="4710113" y="9010650"/>
          <p14:tracePt t="18757" x="4710113" y="8991600"/>
          <p14:tracePt t="18760" x="4710113" y="8970963"/>
          <p14:tracePt t="18771" x="4691063" y="8950325"/>
          <p14:tracePt t="18780" x="4670425" y="8950325"/>
          <p14:tracePt t="18921" x="4649788" y="8950325"/>
          <p14:tracePt t="18927" x="4629150" y="8950325"/>
          <p14:tracePt t="18931" x="4608513" y="8950325"/>
          <p14:tracePt t="18934" x="4587875" y="8950325"/>
          <p14:tracePt t="18935" x="4567238" y="8950325"/>
          <p14:tracePt t="18937" x="4546600" y="8950325"/>
          <p14:tracePt t="18940" x="4525963" y="8950325"/>
          <p14:tracePt t="18943" x="4484688" y="8950325"/>
          <p14:tracePt t="18945" x="4464050" y="8970963"/>
          <p14:tracePt t="18946" x="4443413" y="8970963"/>
          <p14:tracePt t="18946" x="4422775" y="8970963"/>
          <p14:tracePt t="18947" x="4422775" y="8991600"/>
          <p14:tracePt t="18948" x="4402138" y="8991600"/>
          <p14:tracePt t="18949" x="4381500" y="8991600"/>
          <p14:tracePt t="18951" x="4340225" y="8991600"/>
          <p14:tracePt t="18952" x="4319588" y="8991600"/>
          <p14:tracePt t="18953" x="4298950" y="9010650"/>
          <p14:tracePt t="18957" x="4237038" y="9010650"/>
          <p14:tracePt t="18957" x="4216400" y="9010650"/>
          <p14:tracePt t="18958" x="4197350" y="9010650"/>
          <p14:tracePt t="18959" x="4176713" y="9031288"/>
          <p14:tracePt t="18961" x="4135438" y="9031288"/>
          <p14:tracePt t="18961" x="4114800" y="9051925"/>
          <p14:tracePt t="18962" x="4094163" y="9051925"/>
          <p14:tracePt t="18963" x="4052888" y="9051925"/>
          <p14:tracePt t="18964" x="4032250" y="9051925"/>
          <p14:tracePt t="18965" x="4011613" y="9072563"/>
          <p14:tracePt t="18966" x="3970338" y="9072563"/>
          <p14:tracePt t="18968" x="3908425" y="9093200"/>
          <p14:tracePt t="18969" x="3887788" y="9093200"/>
          <p14:tracePt t="18970" x="3846513" y="9093200"/>
          <p14:tracePt t="18971" x="3825875" y="9093200"/>
          <p14:tracePt t="18972" x="3805238" y="9113838"/>
          <p14:tracePt t="18973" x="3743325" y="9113838"/>
          <p14:tracePt t="18974" x="3722688" y="9113838"/>
          <p14:tracePt t="18975" x="3703638" y="9134475"/>
          <p14:tracePt t="18976" x="3683000" y="9134475"/>
          <p14:tracePt t="18977" x="3621088" y="9134475"/>
          <p14:tracePt t="18978" x="3600450" y="9155113"/>
          <p14:tracePt t="18979" x="3579813" y="9155113"/>
          <p14:tracePt t="18980" x="3538538" y="9155113"/>
          <p14:tracePt t="18982" x="3497263" y="9175750"/>
          <p14:tracePt t="18983" x="3476625" y="9175750"/>
          <p14:tracePt t="18984" x="3455988" y="9196388"/>
          <p14:tracePt t="18984" x="3394075" y="9196388"/>
          <p14:tracePt t="18985" x="3352800" y="9196388"/>
          <p14:tracePt t="18986" x="3332163" y="9196388"/>
          <p14:tracePt t="18987" x="3311525" y="9217025"/>
          <p14:tracePt t="18988" x="3270250" y="9217025"/>
          <p14:tracePt t="18990" x="3249613" y="9217025"/>
          <p14:tracePt t="18990" x="3228975" y="9237663"/>
          <p14:tracePt t="18991" x="3189288" y="9237663"/>
          <p14:tracePt t="18992" x="3168650" y="9258300"/>
          <p14:tracePt t="18993" x="3127375" y="9258300"/>
          <p14:tracePt t="18997" x="3044825" y="9278938"/>
          <p14:tracePt t="18998" x="3003550" y="9278938"/>
          <p14:tracePt t="18998" x="2982913" y="9299575"/>
          <p14:tracePt t="18999" x="2962275" y="9299575"/>
          <p14:tracePt t="19000" x="2921000" y="9320213"/>
          <p14:tracePt t="19002" x="2900363" y="9320213"/>
          <p14:tracePt t="19002" x="2879725" y="9320213"/>
          <p14:tracePt t="19003" x="2838450" y="9340850"/>
          <p14:tracePt t="19005" x="2817813" y="9361488"/>
          <p14:tracePt t="19009" x="2755900" y="9361488"/>
          <p14:tracePt t="19009" x="2716213" y="9382125"/>
          <p14:tracePt t="19011" x="2695575" y="9402763"/>
          <p14:tracePt t="19012" x="2674938" y="9402763"/>
          <p14:tracePt t="19013" x="2654300" y="9402763"/>
          <p14:tracePt t="19015" x="2613025" y="9423400"/>
          <p14:tracePt t="19017" x="2592388" y="9423400"/>
          <p14:tracePt t="19018" x="2592388" y="9444038"/>
          <p14:tracePt t="19019" x="2571750" y="9444038"/>
          <p14:tracePt t="19020" x="2551113" y="9464675"/>
          <p14:tracePt t="19022" x="2530475" y="9464675"/>
          <p14:tracePt t="19025" x="2509838" y="9464675"/>
          <p14:tracePt t="19025" x="2509838" y="9485313"/>
          <p14:tracePt t="19026" x="2489200" y="9485313"/>
          <p14:tracePt t="19027" x="2468563" y="9485313"/>
          <p14:tracePt t="19029" x="2447925" y="9505950"/>
          <p14:tracePt t="19031" x="2427288" y="9505950"/>
          <p14:tracePt t="19036" x="2406650" y="9525000"/>
          <p14:tracePt t="19037" x="2406650" y="9545638"/>
          <p14:tracePt t="19039" x="2386013" y="9545638"/>
          <p14:tracePt t="19043" x="2365375" y="9545638"/>
          <p14:tracePt t="19043" x="2365375" y="9566275"/>
          <p14:tracePt t="19050" x="2344738" y="9566275"/>
          <p14:tracePt t="19051" x="2344738" y="9586913"/>
          <p14:tracePt t="19058" x="2324100" y="9586913"/>
          <p14:tracePt t="19059" x="2324100" y="9607550"/>
          <p14:tracePt t="19062" x="2324100" y="9628188"/>
          <p14:tracePt t="19065" x="2324100" y="9648825"/>
          <p14:tracePt t="19066" x="2303463" y="9648825"/>
          <p14:tracePt t="19069" x="2303463" y="9669463"/>
          <p14:tracePt t="19070" x="2282825" y="9669463"/>
          <p14:tracePt t="19073" x="2282825" y="9690100"/>
          <p14:tracePt t="19074" x="2282825" y="9710738"/>
          <p14:tracePt t="19077" x="2262188" y="9731375"/>
          <p14:tracePt t="19078" x="2262188" y="9752013"/>
          <p14:tracePt t="19081" x="2241550" y="9772650"/>
          <p14:tracePt t="19083" x="2241550" y="9793288"/>
          <p14:tracePt t="19084" x="2241550" y="9813925"/>
          <p14:tracePt t="19086" x="2222500" y="9834563"/>
          <p14:tracePt t="19088" x="2222500" y="9855200"/>
          <p14:tracePt t="19089" x="2201863" y="9875838"/>
          <p14:tracePt t="19090" x="2201863" y="9896475"/>
          <p14:tracePt t="19092" x="2181225" y="9917113"/>
          <p14:tracePt t="19093" x="2181225" y="9937750"/>
          <p14:tracePt t="19094" x="2181225" y="9958388"/>
          <p14:tracePt t="19095" x="2181225" y="9979025"/>
          <p14:tracePt t="19096" x="2160588" y="9979025"/>
          <p14:tracePt t="19097" x="2160588" y="10020300"/>
          <p14:tracePt t="19099" x="2160588" y="10039350"/>
          <p14:tracePt t="19100" x="2139950" y="10059988"/>
          <p14:tracePt t="19102" x="2139950" y="10080625"/>
          <p14:tracePt t="19102" x="2119313" y="10080625"/>
          <p14:tracePt t="19103" x="2119313" y="10101263"/>
          <p14:tracePt t="19104" x="2119313" y="10121900"/>
          <p14:tracePt t="19105" x="2098675" y="10142538"/>
          <p14:tracePt t="19106" x="2098675" y="10163175"/>
          <p14:tracePt t="19108" x="2098675" y="10204450"/>
          <p14:tracePt t="19109" x="2078038" y="10225088"/>
          <p14:tracePt t="19110" x="2057400" y="10225088"/>
          <p14:tracePt t="19111" x="2057400" y="10266363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575</Words>
  <Application>Microsoft Office PowerPoint</Application>
  <PresentationFormat>Custom</PresentationFormat>
  <Paragraphs>95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Arial</vt:lpstr>
      <vt:lpstr>TradeGothic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Neil Martinez</dc:creator>
  <cp:lastModifiedBy>Neil Angelo Martinez</cp:lastModifiedBy>
  <cp:revision>8</cp:revision>
  <dcterms:created xsi:type="dcterms:W3CDTF">2006-08-16T00:00:00Z</dcterms:created>
  <dcterms:modified xsi:type="dcterms:W3CDTF">2022-12-02T06:06:48Z</dcterms:modified>
  <dc:identifier>DAEhDyfaYKE</dc:identifier>
</cp:coreProperties>
</file>